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59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DDBE"/>
    <a:srgbClr val="116353"/>
    <a:srgbClr val="B3C5D1"/>
    <a:srgbClr val="284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39C6-434C-4E68-9E6B-D2FA41C522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BE89-C122-4D92-995F-48C3248E6E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6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39C6-434C-4E68-9E6B-D2FA41C522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BE89-C122-4D92-995F-48C3248E6E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45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39C6-434C-4E68-9E6B-D2FA41C522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BE89-C122-4D92-995F-48C3248E6E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81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39C6-434C-4E68-9E6B-D2FA41C522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BE89-C122-4D92-995F-48C3248E6E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14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39C6-434C-4E68-9E6B-D2FA41C522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BE89-C122-4D92-995F-48C3248E6E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3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39C6-434C-4E68-9E6B-D2FA41C522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BE89-C122-4D92-995F-48C3248E6E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9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39C6-434C-4E68-9E6B-D2FA41C522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BE89-C122-4D92-995F-48C3248E6E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27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39C6-434C-4E68-9E6B-D2FA41C522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BE89-C122-4D92-995F-48C3248E6E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66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39C6-434C-4E68-9E6B-D2FA41C522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BE89-C122-4D92-995F-48C3248E6E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21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39C6-434C-4E68-9E6B-D2FA41C522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BE89-C122-4D92-995F-48C3248E6E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38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39C6-434C-4E68-9E6B-D2FA41C522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BE89-C122-4D92-995F-48C3248E6E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31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639C6-434C-4E68-9E6B-D2FA41C522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0BE89-C122-4D92-995F-48C3248E6E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55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D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116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686119" y="3466618"/>
            <a:ext cx="4043113" cy="30036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CUIDADO COM A INVEJA!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543929" y="3958543"/>
            <a:ext cx="1142190" cy="95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31</a:t>
            </a:r>
            <a:endParaRPr lang="pt-BR" sz="44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0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D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11635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COMO PODEMOS VENCER A INVEJA?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4296987" y="2119180"/>
            <a:ext cx="7520764" cy="4357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3200" b="1" dirty="0" smtClean="0"/>
              <a:t>Aprenda a ser grato por aquilo que tem.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800" b="1" dirty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b="1" dirty="0" smtClean="0"/>
              <a:t>	Aprenda a se alegrar com a alegria alheia.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3200" b="1" dirty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3200" b="1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800" b="1" i="0" u="none" strike="noStrike" kern="1200" cap="none" spc="0" normalizeH="0" baseline="0" noProof="0" dirty="0">
              <a:ln>
                <a:noFill/>
              </a:ln>
              <a:uLnTx/>
              <a:uFillTx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b="1" dirty="0" smtClean="0"/>
              <a:t>	Aprenda a acreditar que Deus tem o melhor para você.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uLnTx/>
              <a:uFillTx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689" y="2119180"/>
            <a:ext cx="3407185" cy="419878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4684888" y="4131734"/>
            <a:ext cx="7044268" cy="2265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“Alegrai-vos com os que se alegram; chorai com os que choram”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12.15).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5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D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116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6276623" y="3466618"/>
            <a:ext cx="5452610" cy="31078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</a:t>
            </a:r>
          </a:p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32) </a:t>
            </a: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CUIDADO COM O ORGULHO!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6824132" y="711199"/>
            <a:ext cx="4385734" cy="3247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“O amor não é invejoso” (1 </a:t>
            </a:r>
            <a:r>
              <a:rPr lang="pt-B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13.4).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D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11635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SIGNIFICA A PALAVRA “INVEJA”?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4296987" y="2464766"/>
            <a:ext cx="7520764" cy="4011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3200" b="1" dirty="0" smtClean="0"/>
              <a:t>A palavra “inveja” vem do latim, “</a:t>
            </a:r>
            <a:r>
              <a:rPr lang="pt-BR" sz="3200" b="1" dirty="0" err="1" smtClean="0"/>
              <a:t>invidia</a:t>
            </a:r>
            <a:r>
              <a:rPr lang="pt-BR" sz="3200" b="1" dirty="0" smtClean="0"/>
              <a:t>”, que significa “olhar torto”.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800" b="1" dirty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b="1" dirty="0" smtClean="0"/>
              <a:t>	Muitas pessoas temem que a inveja alheia possa prejudicá-las de alguma forma.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800" b="1" i="0" u="none" strike="noStrike" kern="1200" cap="none" spc="0" normalizeH="0" baseline="0" noProof="0" dirty="0">
              <a:ln>
                <a:noFill/>
              </a:ln>
              <a:uLnTx/>
              <a:uFillTx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b="1" dirty="0" smtClean="0"/>
              <a:t>	Mas, afinal, em que consiste a inveja?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uLnTx/>
              <a:uFillTx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693" y="2141316"/>
            <a:ext cx="3407182" cy="4176646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684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D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11635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É A INVEJA?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4296987" y="2664178"/>
            <a:ext cx="7520764" cy="3812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3200" b="1" dirty="0" smtClean="0"/>
              <a:t>“Ciúme” é não querer que outro tenha o que eu tenho.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800" b="1" dirty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b="1" dirty="0" smtClean="0"/>
              <a:t>	“Cobiça” é querer ter o que o outro tem.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800" b="1" i="0" u="none" strike="noStrike" kern="1200" cap="none" spc="0" normalizeH="0" baseline="0" noProof="0" dirty="0">
              <a:ln>
                <a:noFill/>
              </a:ln>
              <a:uLnTx/>
              <a:uFillTx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b="1" dirty="0" smtClean="0"/>
              <a:t>	“Inveja” é não querer que o outro tenha o que eu não tenho.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uLnTx/>
              <a:uFillTx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691" y="2141314"/>
            <a:ext cx="3407183" cy="417664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46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D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11635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PAI DA INVEJA É O DIABO!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684888" y="2393243"/>
            <a:ext cx="7044268" cy="4003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“Mas, se tendes amargo ciúme e sentimento faccioso em vosso coração, não vos glorieis, nem mintais contra a verdade. Essa não é a sabedoria que vem do alto, mas é terrena, animal e diabólica. Porque onde há ciúme e sentimento faccioso, aí há confusão e toda obra má”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Tg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3.14-16).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90" y="2141313"/>
            <a:ext cx="3407184" cy="4176648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90690" y="2141312"/>
            <a:ext cx="3407185" cy="4176649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0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D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11635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INVEJA NÃO É DE DEUS!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0578" y="2257779"/>
            <a:ext cx="11198578" cy="4139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“Pois a dor destrói o louco, e a inveja mata o tolo” (Jó 5.2).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“Não te enfades por causa dos malfeitores, nem tenhas inveja dos que praticam a iniquidade”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37.1).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“O coração tranquilo é a vida da carne; a inveja, porém, é a podridão dos ossos”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Pv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14.30).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“Cruel é o furor, e impetuosa é a ira, mas quem pode resistir à inveja?”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Pv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27.4).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1637" y="0"/>
            <a:ext cx="9360363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31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27381" y="452670"/>
            <a:ext cx="6720747" cy="595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“A inveja perturba a mente, inflama o sangue, corrompe o coração, devasta o espírito, e se torna, ao mesmo tempo, o torturador e o carrasco </a:t>
            </a:r>
            <a:r>
              <a:rPr 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homem.”          </a:t>
            </a:r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(Thomas Brooks)</a:t>
            </a:r>
          </a:p>
        </p:txBody>
      </p:sp>
    </p:spTree>
    <p:extLst>
      <p:ext uri="{BB962C8B-B14F-4D97-AF65-F5344CB8AC3E}">
        <p14:creationId xmlns:p14="http://schemas.microsoft.com/office/powerpoint/2010/main" val="45940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D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11635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INVEJA ALHEIA PODE NOS      FAZER MAL?</a:t>
            </a: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4296987" y="2223911"/>
            <a:ext cx="7520764" cy="1738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3200" b="1" dirty="0" smtClean="0"/>
              <a:t>A inveja alheia não pode nos prejudicar, mas as ações alheias motivadas pela inveja, sim.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uLnTx/>
              <a:uFillTx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691" y="2141314"/>
            <a:ext cx="3407183" cy="417664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4684888" y="3883378"/>
            <a:ext cx="7044268" cy="2513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“Portanto, estando o povo reunido, perguntou-lhe Pilatos: Qual quereis que vos solte?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Barrabás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ou Jesus, chamado o Cristo? Pois sabia que por inveja o haviam entregado”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27.17,18).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6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D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11635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PRECISAMOS TOMAR CUIDADO   COM A NOSSA PRÓPRIA INVEJA!</a:t>
            </a: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4296987" y="2980267"/>
            <a:ext cx="7520764" cy="1275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3200" b="1" dirty="0" smtClean="0"/>
              <a:t>A inveja do nosso próprio coração é que realmente pode nos prejudicar.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uLnTx/>
              <a:uFillTx/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4684888" y="4147596"/>
            <a:ext cx="7044268" cy="2249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“Cobiçais e nada tendes; logo, matais. Invejais, e não podeis alcançar; logo combateis e fazeis guerras”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Tg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4.2).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690" y="2119181"/>
            <a:ext cx="3407184" cy="419877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334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D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11635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POR QUE A INVEJA É UM PERIGO?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4296987" y="2291644"/>
            <a:ext cx="7520764" cy="4185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3200" b="1" dirty="0" smtClean="0"/>
              <a:t>Porque ela prejudica o ambiente.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800" b="1" dirty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b="1" dirty="0" smtClean="0"/>
              <a:t>	Porque ela rouba a nossa saúde.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800" b="1" i="0" u="none" strike="noStrike" kern="1200" cap="none" spc="0" normalizeH="0" baseline="0" noProof="0" dirty="0">
              <a:ln>
                <a:noFill/>
              </a:ln>
              <a:uLnTx/>
              <a:uFillTx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b="1" dirty="0" smtClean="0"/>
              <a:t>	Porque ela nos transforma em piores seres humanos.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800" b="1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</a:rPr>
              <a:t>	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</a:rPr>
              <a:t>Porque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uLnTx/>
                <a:uFillTx/>
              </a:rPr>
              <a:t> ela abala a nossa comunhão com Deus.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uLnTx/>
              <a:uFillTx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141313"/>
            <a:ext cx="1764275" cy="417664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89" y="2141312"/>
            <a:ext cx="1642910" cy="4176649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90690" y="2141312"/>
            <a:ext cx="3407185" cy="4176649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38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366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10</cp:revision>
  <dcterms:created xsi:type="dcterms:W3CDTF">2024-10-21T14:25:55Z</dcterms:created>
  <dcterms:modified xsi:type="dcterms:W3CDTF">2024-10-22T12:23:26Z</dcterms:modified>
</cp:coreProperties>
</file>