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76" r:id="rId5"/>
    <p:sldId id="267" r:id="rId6"/>
    <p:sldId id="273" r:id="rId7"/>
    <p:sldId id="259" r:id="rId8"/>
    <p:sldId id="274" r:id="rId9"/>
    <p:sldId id="268" r:id="rId10"/>
    <p:sldId id="269" r:id="rId11"/>
    <p:sldId id="270" r:id="rId12"/>
    <p:sldId id="271" r:id="rId13"/>
    <p:sldId id="272" r:id="rId14"/>
    <p:sldId id="278" r:id="rId15"/>
    <p:sldId id="277" r:id="rId16"/>
    <p:sldId id="275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35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A74-09E0-4B12-BBD0-83210E317E62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6C8C-6FC3-44AF-8F0F-567CD26DA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3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A74-09E0-4B12-BBD0-83210E317E62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6C8C-6FC3-44AF-8F0F-567CD26DA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A74-09E0-4B12-BBD0-83210E317E62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6C8C-6FC3-44AF-8F0F-567CD26DA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3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A74-09E0-4B12-BBD0-83210E317E62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6C8C-6FC3-44AF-8F0F-567CD26DA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5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A74-09E0-4B12-BBD0-83210E317E62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6C8C-6FC3-44AF-8F0F-567CD26DA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1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A74-09E0-4B12-BBD0-83210E317E62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6C8C-6FC3-44AF-8F0F-567CD26DA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9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A74-09E0-4B12-BBD0-83210E317E62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6C8C-6FC3-44AF-8F0F-567CD26DA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3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A74-09E0-4B12-BBD0-83210E317E62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6C8C-6FC3-44AF-8F0F-567CD26DA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8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A74-09E0-4B12-BBD0-83210E317E62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6C8C-6FC3-44AF-8F0F-567CD26DA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3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A74-09E0-4B12-BBD0-83210E317E62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6C8C-6FC3-44AF-8F0F-567CD26DA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8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A74-09E0-4B12-BBD0-83210E317E62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6C8C-6FC3-44AF-8F0F-567CD26DA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0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BA74-09E0-4B12-BBD0-83210E317E62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D6C8C-6FC3-44AF-8F0F-567CD26DA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89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86119" y="3466618"/>
            <a:ext cx="4043113" cy="3003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CUIDADO COM O ORGULHO!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142190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32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 DEZ MALEFÍCIOS DO ORGULHO: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0575" y="2604718"/>
            <a:ext cx="10645425" cy="1438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“Sede unânimes entre vós; não ambicioneis coisas altivas mas acomodai-vos às humildes; não sejais sábios aos vossos olhos”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12.16).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30575" y="5314375"/>
            <a:ext cx="10823223" cy="1500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“Nada façais por contenda ou por vanglória, mas com humildade cada um considere os outros superiores a si mesmo”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2.3).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530576" y="2032529"/>
            <a:ext cx="10823222" cy="813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 orgulho nos torna sedentos de reconhecimento.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30576" y="4320168"/>
            <a:ext cx="10823222" cy="1395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O orgulho nos leva a nos considerarmos melhores do que os outros.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9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 DEZ MALEFÍCIOS DO ORGULHO: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0575" y="3044305"/>
            <a:ext cx="10645425" cy="1438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 soberba do homem o abaterá, mas o humilde de espírito obterá honra”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29.23).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30575" y="5001010"/>
            <a:ext cx="10148711" cy="1500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“Pois, se alguém pensa ser alguma coisa, não sendo nada, engana-se a si mesmo”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6.3).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530576" y="2333006"/>
            <a:ext cx="10823222" cy="813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O orgulho impede que sejamos honrados.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30575" y="4365596"/>
            <a:ext cx="10823222" cy="61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 orgulho nos leva a fazer papel de tolos.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57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 DEZ MALEFÍCIOS DO ORGULHO: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0574" y="2850770"/>
            <a:ext cx="11054717" cy="1567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“Se alguém ensina alguma doutrina diversa, e não se conforma com as sãs palavras de nosso Senhor Jesus Cristo, e com a doutrina que é segundo a piedade, é soberbo e nada sabe”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6.3,4).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30574" y="5260622"/>
            <a:ext cx="10148711" cy="15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“Quando vem a soberba, então, vem a desonra, mas com os humildes está a sabedoria”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11.2).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530575" y="2177959"/>
            <a:ext cx="10823222" cy="672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 orgulho nos leva a rejeitar a sã doutrina.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30574" y="4684889"/>
            <a:ext cx="10823222" cy="667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O orgulho faz com que sejamos envergonhados.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3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 DEZ MALEFÍCIOS DO ORGULHO: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0574" y="2850770"/>
            <a:ext cx="11054717" cy="1567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faleis mais palavras tão altivas, nem saia da vossa boca a arrogância; porque o Senhor é o Deus da sabedoria, e por ele são pesadas as ações”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2.3).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30574" y="5260622"/>
            <a:ext cx="10148711" cy="15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“Da soberba só provém a contenda, mas com os que se aconselham se acha a sabedoria”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13.10).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530575" y="2177959"/>
            <a:ext cx="10823222" cy="672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9) O orgulho nos leva a falar insensatamente.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30574" y="4684889"/>
            <a:ext cx="10823222" cy="667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 O orgulho prejudica os nossos relacionamentos.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8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231756" y="2233914"/>
            <a:ext cx="6157733" cy="4100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primeiro passo na direção do céu é a humildade, assim como o primeiro passo na direção do inferno é o orgulho” (Charles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Spurgeon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128" y="2780904"/>
            <a:ext cx="7154525" cy="40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620890" y="2696882"/>
            <a:ext cx="10768600" cy="363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diabo apela para o seu orgulho porque deseja o seu tropeço.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carne apela para o seu orgulho porque é pecaminosa e má.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mundo apela para o seu orgulho porque deseja conquistar você.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20890" y="604831"/>
            <a:ext cx="10909122" cy="1672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4" descr="gif atenção animad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44" y="960512"/>
            <a:ext cx="5709937" cy="9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845216" y="468488"/>
            <a:ext cx="6008332" cy="28939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orgulho é a fonte de todas as fraquezas, porque é a fonte de todos os vícios” (Agostinho de </a:t>
            </a:r>
            <a:r>
              <a:rPr lang="pt-B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Hipona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5868366" y="3750198"/>
            <a:ext cx="5884016" cy="28242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33) DROGAS E BATALHA ESPIRITUAL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66" y="0"/>
            <a:ext cx="1115199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ESSES PERSONAGENS BÍBLICOS TÊM EM COMUM?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4" y="1945692"/>
            <a:ext cx="2296324" cy="215174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54" y="4260055"/>
            <a:ext cx="2296325" cy="21517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25" y="1945692"/>
            <a:ext cx="2296325" cy="2151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697" y="1949720"/>
            <a:ext cx="2296326" cy="215174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56102" y="1945692"/>
            <a:ext cx="2290752" cy="215174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325" y="4250087"/>
            <a:ext cx="2307613" cy="21543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984" y="4232744"/>
            <a:ext cx="2290752" cy="2171679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 rot="16200000">
            <a:off x="1741912" y="2597023"/>
            <a:ext cx="2151747" cy="849082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GOLIAS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 rot="16200000">
            <a:off x="1579294" y="4911386"/>
            <a:ext cx="2476983" cy="849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NABUCODONOZOR</a:t>
            </a:r>
            <a:endParaRPr lang="pt-BR" sz="2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 rot="16200000">
            <a:off x="4664152" y="2657586"/>
            <a:ext cx="2151747" cy="845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VASTI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 rot="16200000">
            <a:off x="4698020" y="4950745"/>
            <a:ext cx="2151747" cy="75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HAMÃ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 rot="16200000">
            <a:off x="7582747" y="2694143"/>
            <a:ext cx="2151747" cy="65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 rot="16200000">
            <a:off x="7587524" y="4917330"/>
            <a:ext cx="2151747" cy="822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UZIAS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 rot="16200000">
            <a:off x="10503741" y="2651815"/>
            <a:ext cx="2151747" cy="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FARAÓ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2715" y="4232744"/>
            <a:ext cx="2291962" cy="2151747"/>
          </a:xfrm>
          <a:prstGeom prst="rect">
            <a:avLst/>
          </a:prstGeom>
        </p:spPr>
      </p:pic>
      <p:sp>
        <p:nvSpPr>
          <p:cNvPr id="24" name="Título 1"/>
          <p:cNvSpPr txBox="1">
            <a:spLocks/>
          </p:cNvSpPr>
          <p:nvPr/>
        </p:nvSpPr>
        <p:spPr>
          <a:xfrm rot="16200000">
            <a:off x="10572236" y="5007359"/>
            <a:ext cx="2151747" cy="60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2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ELES FORAM DERROTADOS POR CAUSA DO SEU ORGULHO!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4" y="1945692"/>
            <a:ext cx="2296324" cy="215174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54" y="4260055"/>
            <a:ext cx="2296325" cy="21517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25" y="1945692"/>
            <a:ext cx="2296325" cy="2151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697" y="1949720"/>
            <a:ext cx="2296326" cy="215174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56102" y="1945692"/>
            <a:ext cx="2290752" cy="215174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325" y="4250087"/>
            <a:ext cx="2307613" cy="21543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984" y="4232744"/>
            <a:ext cx="2290752" cy="2171679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 rot="16200000">
            <a:off x="1741912" y="2597023"/>
            <a:ext cx="2151747" cy="849082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GOLIAS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 rot="16200000">
            <a:off x="1579294" y="4911386"/>
            <a:ext cx="2476983" cy="849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NABUCODONOZOR</a:t>
            </a:r>
            <a:endParaRPr lang="pt-BR" sz="2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 rot="16200000">
            <a:off x="4664152" y="2657586"/>
            <a:ext cx="2151747" cy="845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VASTI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 rot="16200000">
            <a:off x="4698020" y="4950745"/>
            <a:ext cx="2151747" cy="75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HAMÃ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 rot="16200000">
            <a:off x="7582747" y="2694143"/>
            <a:ext cx="2151747" cy="65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 rot="16200000">
            <a:off x="7587524" y="4917330"/>
            <a:ext cx="2151747" cy="822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UZIAS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 rot="16200000">
            <a:off x="10503741" y="2651815"/>
            <a:ext cx="2151747" cy="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FARAÓ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2715" y="4232744"/>
            <a:ext cx="2291962" cy="2151747"/>
          </a:xfrm>
          <a:prstGeom prst="rect">
            <a:avLst/>
          </a:prstGeom>
        </p:spPr>
      </p:pic>
      <p:sp>
        <p:nvSpPr>
          <p:cNvPr id="24" name="Título 1"/>
          <p:cNvSpPr txBox="1">
            <a:spLocks/>
          </p:cNvSpPr>
          <p:nvPr/>
        </p:nvSpPr>
        <p:spPr>
          <a:xfrm rot="16200000">
            <a:off x="10572236" y="5007359"/>
            <a:ext cx="2151747" cy="60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8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231757" y="2143440"/>
            <a:ext cx="5613722" cy="4190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“Foi por causa do orgulho que o diabo se tornou quem é. O orgulho leva a todos os outros vícios. O orgulho é o estado mental mais oposto a Deus” (C. S. Lewis).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73" y="2361235"/>
            <a:ext cx="3495554" cy="44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ORGULHO NÃO É DE DEUS!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0578" y="2540000"/>
            <a:ext cx="11198578" cy="2156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 soberba precede a destruição, e a altivez de espírito precede a  queda”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16.18).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30578" y="4989689"/>
            <a:ext cx="11198578" cy="2376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“Humilhai-vos, pois, debaixo da potente mão de Deus, para que a seu tempo vos exalte”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5.6).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30578" y="3759200"/>
            <a:ext cx="10148711" cy="2297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“Deus resiste aos soberbos; dá, porém, graça aos humildes”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Tg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4.6).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231757" y="1851950"/>
            <a:ext cx="5613722" cy="4482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“Da mesma maneira que Deus tem dois lugares de habitação, o céu e um coração contrito, assim também é o diabo: o inferno e um coração orgulhoso” (Thomas Watson).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Thomas Watson – Curio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290"/>
            <a:ext cx="4398379" cy="48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3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ORGULHO É UM MESTRE                      DOS DISFARCES!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72161" y="3044142"/>
            <a:ext cx="11152993" cy="2594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 soberba do teu coração te enganou, ó tu que habitas nas fendas do penhasco, na tua alta morada, que dizes no teu coração: Quem me derrubará em terra? Embora subas ao alto como águia e embora se ponha o teu ninho entre as estrelas, dali te derrubarei, diz o Senhor”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1.3,4).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231756" y="1585732"/>
            <a:ext cx="6377651" cy="4748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tendência de sempre avaliar positivamente as próprias ações e exaltar nossa pessoa como digna </a:t>
            </a:r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</a:t>
            </a:r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louvor,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 tratar os outros como se fossem merecedores de críticas </a:t>
            </a:r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censuras,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revela a carne em seu estado natural” (Russell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Shedd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ussell Shedd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966" y="2408536"/>
            <a:ext cx="4994689" cy="58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 DEZ MALEFÍCIOS DO ORGULHO: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0575" y="2815525"/>
            <a:ext cx="11198578" cy="1276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 causa do seu orgulho, o ímpio não o busca; todos os seus pensamentos são: Não há Deus”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10.4).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30575" y="4808173"/>
            <a:ext cx="10148711" cy="15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“Porquanto dizes: Rico sou, e estou enriquecido, e de nada tenho falta; e não sabes que és um coitado, e miserável, e pobre, e cego, e nu”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3.17).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530576" y="2170263"/>
            <a:ext cx="10823222" cy="680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O orgulho nos cega a respeito de Deus.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30576" y="4184339"/>
            <a:ext cx="10823222" cy="68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 orgulho nos cega a nosso próprio respeito.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9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839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GOLIAS</vt:lpstr>
      <vt:lpstr>GOLIAS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19</cp:revision>
  <dcterms:created xsi:type="dcterms:W3CDTF">2024-10-26T12:26:26Z</dcterms:created>
  <dcterms:modified xsi:type="dcterms:W3CDTF">2024-10-29T14:31:37Z</dcterms:modified>
</cp:coreProperties>
</file>