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BB7"/>
    <a:srgbClr val="666633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33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62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98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00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41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00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8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25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77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26B3-BE59-4EEB-804A-502E655AEAC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EDC0-A94E-4F4A-B0CC-A290CBC88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24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442523" y="3505199"/>
            <a:ext cx="4286710" cy="28608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DROGAS E BATALHA ESPIRITUAL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33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BÍBLIA DIZ QUE O NOSSO CORPO   É O TEMPLO DO ESPÍRITO SANTO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4" y="2664178"/>
            <a:ext cx="10961515" cy="2201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sabeis vós que sois santuário de Deus e que o Espírito de Deus habita em vós? Se alguém destruir o santuário de Deus, Deus o destruirá; porque sagrado é o santuário de Deus, que sois vós”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3.16,17).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0573" y="4865511"/>
            <a:ext cx="10823222" cy="152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nosso corpo pertence ao Senhor. Deus quer preservá-lo, mas Satanás deseja destruí-lo.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92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AS DROGAS SÃO UMA FERRAMENTA DE SATANÁS!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0572" y="1921397"/>
            <a:ext cx="11198583" cy="4936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nas práticas ocultistas há sempre o consumo de algum tipo de droga.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o consumo e o tráfico de drogas estão associados à maior parte das tragédias do mundo moderno.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é tão difícil para a sociedade resolver o problema das drogas.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é tão difícil para um viciado livrar-se do uso das drogas.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os tratamentos que obtêm mais sucesso na recuperação de viciados são os que contemplam o aspecto espiritual.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07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0758" y="-212504"/>
            <a:ext cx="11312807" cy="7070504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35929" y="300942"/>
            <a:ext cx="6497398" cy="655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drogas são o maior pesadelo social em nossos dias. Esse pesadelo atinge pessoas de todos os estratos sociais: pobres, ricos, doutores e analfabetos. Há muitos indivíduos prisioneiros das drogas, vivendo num calabouço existencial. Embora os tratamentos medicamentosos e terapêuticos sejam fundamentais no processo de libertação, a maneira mais eficaz de livrar-se desses laços de morte é tendo uma experiência real e profunda de conversão” (Hernandes Dias Lopes).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4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93776"/>
            <a:ext cx="12192000" cy="6946132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A AMEAÇA DAS DROGAS?</a:t>
            </a:r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98305" y="2095054"/>
            <a:ext cx="11198583" cy="4598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Obtendo e transmitindo o conhecimento correto sobre o assunto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Submetendo-nos a Deus e fazendo a sua vontade.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Intercedendo por aqueles que se acham escravizados pelas drogas.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Ajudando aqueles que se acham escravizados pelas drogas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Conservando o nosso corpo puro como santuário do Espírito Santo.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10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5521124" y="3505199"/>
            <a:ext cx="6208110" cy="3069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34) IMORALIDADE E BATALHA ESPIRITUAL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165558" y="740780"/>
            <a:ext cx="4919241" cy="3846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Tira-me do laço que me armaram, pois tu és o meu refúgio” (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31.4).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436" y="0"/>
            <a:ext cx="12107119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479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E DEPOIS DAS DROGAS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/>
              <a:t>H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67538" y="1600201"/>
            <a:ext cx="7700239" cy="47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479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E DEPOIS DAS DROGAS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/>
              <a:t>H</a:t>
            </a:r>
            <a:endParaRPr lang="pt-BR" dirty="0"/>
          </a:p>
        </p:txBody>
      </p:sp>
      <p:pic>
        <p:nvPicPr>
          <p:cNvPr id="4" name="Picture 2" descr="http://domtotal.com/img/especiais/1351_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42" y="1604798"/>
            <a:ext cx="7700239" cy="4773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18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479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E DEPOIS DAS DROGAS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/>
              <a:t>H</a:t>
            </a:r>
            <a:endParaRPr lang="pt-BR" dirty="0"/>
          </a:p>
        </p:txBody>
      </p:sp>
      <p:pic>
        <p:nvPicPr>
          <p:cNvPr id="5" name="Picture 2" descr="http://1.bp.blogspot.com/-_mIGBeIJUDA/TisfJNIjg9I/AAAAAAAALxU/Lc_M-PJoCJs/s640/amy-winehouse-before-and-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41" y="1604798"/>
            <a:ext cx="7776864" cy="4841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82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479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E DEPOIS DAS DROGAS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/>
              <a:t>H</a:t>
            </a:r>
            <a:endParaRPr lang="pt-BR" dirty="0"/>
          </a:p>
        </p:txBody>
      </p:sp>
      <p:pic>
        <p:nvPicPr>
          <p:cNvPr id="6" name="Picture 6" descr="http://www.kurtcobainnews.com/Kurt_Cobain_sm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41" y="1604797"/>
            <a:ext cx="3744416" cy="4835147"/>
          </a:xfrm>
          <a:prstGeom prst="rect">
            <a:avLst/>
          </a:prstGeom>
          <a:noFill/>
        </p:spPr>
      </p:pic>
      <p:pic>
        <p:nvPicPr>
          <p:cNvPr id="8" name="Picture 2" descr="http://pre11.deviantart.net/bd94/th/pre/i/2013/125/1/0/kurt_cobain_1992_by_sasukethehotty-d649i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699" y="1604797"/>
            <a:ext cx="4211706" cy="4869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77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JESUS SE RECUSOU A USAR DROGAS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5" y="3495508"/>
            <a:ext cx="11198578" cy="1435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“Levaram-no, pois, ao lugar do Gólgota, que quer dizer, lugar da Caveira. E ofereciam-lhe vinho misturado com mirra; mas ele não tomou. Então o crucificaram” (Mc 15.22-24).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530576" y="2326511"/>
            <a:ext cx="10823222" cy="153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Cristo foi crucificado, ofereceram-lhe uma substância que poderia atenuar a sua dor, mas ele não aceitou.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4" y="5147828"/>
            <a:ext cx="10986235" cy="111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deixou-nos o exemplo para que nós também disséssemos “não” às drogas!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55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BÍBLIA ASSOCIA AS DROGAS                À FEITIÇARIA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4" y="2965968"/>
            <a:ext cx="11198578" cy="138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“Ficarão fora os cães, os feiticeiros, os adúlteros, os homicidas, os idólatras, e todo o que ama e pratica a mentira”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22.15).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30573" y="4132162"/>
            <a:ext cx="10823222" cy="225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traduzida como “feiticeiros” (neste versículo e em outros) é o vocábulo grego “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farmakós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que significa “feiticeiro, uma pessoa que usa drogas para mágicas ou feitiçaria”.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1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BÍBLIA CONDENA O USO                       DE DROGAS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4" y="2662177"/>
            <a:ext cx="11198578" cy="1692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“Para quem são os ais? Para quem os pesares? Para quem as pelejas? Para quem as queixas? Para quem as feridas sem causa? E para quem os olhos vermelhos? Para os que se demoram perto do vinho, para os que andam buscando bebida misturada. Não olhes para o vinho, quando se mostra vermelho, quando resplandece no copo e se escoa suavemente. No seu fim, morderá como a cobra, e como o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basilisco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picará”.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9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66663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BÍBLIA CONDENA O USO                       DE DROGAS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0574" y="3020992"/>
            <a:ext cx="10928363" cy="319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“Os teus olhos verão coisas estranhas, e tu falarás perversidades. E serás como o que se deita no meio do mar e como o que dorme no topo do mastro. E dirás: Espancaram-me, e não me doeu; bateram-me, e não o senti. Quando virei a despertar? Ainda tornarei a buscá-lo outra vez”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23.29-35).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2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690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ANTES E DEPOIS DAS DROGAS</vt:lpstr>
      <vt:lpstr>ANTES E DEPOIS DAS DROGAS</vt:lpstr>
      <vt:lpstr>ANTES E DEPOIS DAS DROGAS</vt:lpstr>
      <vt:lpstr>ANTES E DEPOIS DAS DROGAS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12</cp:revision>
  <dcterms:created xsi:type="dcterms:W3CDTF">2024-11-02T12:15:39Z</dcterms:created>
  <dcterms:modified xsi:type="dcterms:W3CDTF">2024-11-05T21:14:01Z</dcterms:modified>
</cp:coreProperties>
</file>