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7" r:id="rId5"/>
    <p:sldId id="262" r:id="rId6"/>
    <p:sldId id="259" r:id="rId7"/>
    <p:sldId id="263" r:id="rId8"/>
    <p:sldId id="268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2E17"/>
    <a:srgbClr val="33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4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8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01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9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02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5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46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02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2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9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7A551-CA5A-40F6-91A0-FA7C58FAC17F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8BC3-9051-4150-BD1B-E6082F395A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37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002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41" y="4039864"/>
            <a:ext cx="1170759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228567" y="3466618"/>
            <a:ext cx="4717041" cy="2721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MATERIALISMO E BATALHA ESPIRITUAL</a:t>
            </a:r>
            <a:endParaRPr lang="pt-BR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217595" y="3958542"/>
            <a:ext cx="978649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35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3466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5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VENÇAMOS O MATERIALISMO! 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7916" y="2083443"/>
            <a:ext cx="11192719" cy="4829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Devemos aprender a nos contentar com aquilo que temos.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61245" y="2991556"/>
            <a:ext cx="11456507" cy="333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digo isto por causa de necessidade, porque já aprendi a contentar-me com as circunstâncias em que me encontre. Sei passar falta e sei também ter abundância; em toda maneira e em todas as coisas estou experimentado, tanto em ter fartura como em passar fome, tanto em ter abundância como em padecer necessidade. Posso todas as coisas naquele que me fortalece”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4.11-13).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4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VENÇAMOS O MATERIALISMO! 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7916" y="2083443"/>
            <a:ext cx="11192719" cy="4829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Devemos estabelecer as prioridades corretas em nossa vida.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61246" y="2991556"/>
            <a:ext cx="11006666" cy="333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“Portanto, não vos inquieteis, dizendo: Que havemos de comer? Ou: Que havemos de beber? Ou: Com que nos havemos de vestir? Pois a todas essas coisas os gentios procuram. Porque vosso Pai celestial sab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que precisais de tudo isso. Mas buscai primeiro o seu reino e a sua justiça, e todas estas coisas vos serão acrescentadas”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6.31-33).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7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VENÇAMOS O MATERIALISMO! 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7916" y="2083443"/>
            <a:ext cx="11192719" cy="4829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Devemos colocar a riqueza espiritual acima da material.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61245" y="2991556"/>
            <a:ext cx="11456507" cy="333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“Porquanto dizes: Rico sou, e estou enriquecido, e de nada tenho falta; e não sabes que és um coitado, e miserável, e pobre, e cego, e nu. Aconselho-te que de mim compres ouro refinado, para que te enriqueças; e vestes brancas, para que te vistas, e não seja manifesta a vergonha da tua nudez; e colírio, a fi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de ungires os teus olhos, para que vejas”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3.17,18).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9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002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7095281" y="3750198"/>
            <a:ext cx="4850327" cy="2740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36) LUTE POR SUA FAMÍLIA!</a:t>
            </a:r>
            <a:endParaRPr lang="pt-BR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58203" y="408688"/>
            <a:ext cx="3514482" cy="5779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bênção do Senhor é que enriquece, e ele não a faz seguir de dor alguma”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10.22).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41956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3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PERIGOS DO MATERIALISMO 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7916" y="2083443"/>
            <a:ext cx="11192719" cy="4829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Palavra de Deus nos alerta quanto ao risco de nos deixarmos levar pelo apego às coisas materiais.</a:t>
            </a:r>
          </a:p>
          <a:p>
            <a:pPr algn="l"/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mundo e a carne exaltam o materialismo, ao passo que o diabo tenta usá-lo como laço para nos escravizar ou derrubar.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61245" y="4734046"/>
            <a:ext cx="11456507" cy="1587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confieis na opressão, nem vos vanglorieis na rapina; se as vossas riquezas aumentarem, não ponhais nela o coração”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62.10).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4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61245" y="1713053"/>
            <a:ext cx="9539111" cy="4608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“E, de fato, é grande fonte de lucro a piedade com o contentamento. Porque nada trouxemos para este mundo e nada podemos daqui levar; tendo, porém, alimento e vestuário, estaremos com isso contentes. Mas os que querem tornar-se ricos caem em tentação, e em laço, e em muitas concupiscências loucas e nocivas, as quais submergem os homens na ruína e na perdição. Porque o amor ao dinheiro é a raiz de todos os males; e nessa cobiça alguns se desviaram da fé, e se transpassaram a sim mesmos com muitas dores”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6.6-10).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519288"/>
            <a:ext cx="11781312" cy="1193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78" y="2751039"/>
            <a:ext cx="3057168" cy="41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3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872088" y="485422"/>
            <a:ext cx="7868355" cy="6274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apóstolo João fala sobre três categorias que reúnem toda a gama de mundanismo (1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2.15-17). A concupiscência da carne significa sensualismo, uma gratificação excessiva e egoísta da nossa natureza física. A concupiscência dos olhos significa materialismo, o abraçar das coisas que queremos, mas não necessitamos. A soberba da vida significa o egocentrismo, que anseia insaciavelmente se infiltrar e nossas inconsequentes reputações” (Russell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Shedd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Russell Shedd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3" y="2699090"/>
            <a:ext cx="3536851" cy="41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4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61246" y="1944547"/>
            <a:ext cx="8435513" cy="4377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ajunteis para vós tesouros na terra, onde a traça e a ferrugem os consomem, e onde os ladrões minam e roubam; mas ajuntai para vós tesouros no céu, onde nem a traça nem a ferrugem os consomem, e onde os ladrões não minam nem roubam...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inguém pode servir a dois senhores; porque ou há de odiar a um e amar o outro, ou há de dedicar-se a um e desprezar o outro. Não podeis servir a Deus e às riquezas”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6.24).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519288"/>
            <a:ext cx="11781312" cy="1193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78" y="2751039"/>
            <a:ext cx="3057168" cy="41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2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SERVIR A DEUS OU A MAMOM?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ttps://upload.wikimedia.org/wikipedia/commons/thumb/0/0d/Mammon.jpg/220px-Mam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77" y="1886674"/>
            <a:ext cx="2095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7916" y="1713054"/>
            <a:ext cx="11192719" cy="519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Mamom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um termo derivado da Bíblia usado 				para descrever riqueza material ou cobiça. Às 				vezes é personificado como uma divindade. A 				palavra é uma transliteração do hebraico 					“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mamom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que significa “dinheiro”. Como ser, 				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Mamom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pode representar tanto o pecado da Ganância quanto o Anticristo, sendo também considerado um dos sete príncipes do inferno. Sua aparência é associada a um nobre de aparência deformada que carrega um grande saco de moedas de ouro e “suborna” os homens para roubar suas almas.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33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872089" y="1196622"/>
            <a:ext cx="7806768" cy="5562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dinheiro é considerado por Jesus mais do que uma moeda. É considerado um espírito, um ídolo, um senhor. Jesus o chamou de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Mamom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O problema não é o dinheiro, e sim o amor ao dinheiro. O problema não é o dinheiro na mão, e sim o dinheiro no coração. Os que amam o dinheiro não podem amar a Deus. Os que servem ao dinheiro não podem servir a Deus” (Hernandes Dias 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76586" y="2558005"/>
            <a:ext cx="7636793" cy="42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“AVAREZA É IDOLATRIA” (Cl 3.5)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25" y="1990332"/>
            <a:ext cx="2282565" cy="3457415"/>
          </a:xfrm>
          <a:prstGeom prst="rect">
            <a:avLst/>
          </a:prstGeom>
        </p:spPr>
      </p:pic>
      <p:pic>
        <p:nvPicPr>
          <p:cNvPr id="2054" name="Picture 6" descr="Zeus – Wikipédia, a enciclopédia liv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37" y="1990332"/>
            <a:ext cx="2233549" cy="34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84726" y="5447747"/>
            <a:ext cx="2282564" cy="61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AVAREZA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565561" y="5447747"/>
            <a:ext cx="2282564" cy="61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COBIÇA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343679" y="5436686"/>
            <a:ext cx="2282564" cy="61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GANÂNCIA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9107630" y="5447747"/>
            <a:ext cx="2282564" cy="61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AMBIÇÃO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8" descr="Deusa Da Fortuna - Estatueta Mitológica - Escultura Gre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098" y="1990332"/>
            <a:ext cx="2216096" cy="34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331" y="1990332"/>
            <a:ext cx="2230267" cy="34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3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CHECK-LIST DO MATERIALISMO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7916" y="1713054"/>
            <a:ext cx="11192719" cy="519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) Passo a maior parte do tempo pensando em dinheiro?</a:t>
            </a:r>
          </a:p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) Estou procurando enriquecer sem trabalhar?</a:t>
            </a:r>
          </a:p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) Estou colocando o meu trabalho à frente da minha família?</a:t>
            </a:r>
          </a:p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) Estou me dedicando mais ao meu trabalho do que ao trabalho de Deus?</a:t>
            </a:r>
          </a:p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) Estou encontrando dificuldade para dizimar e ofertar?</a:t>
            </a:r>
          </a:p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) Estou amando mais as coisas do que as pessoas?</a:t>
            </a:r>
          </a:p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) Estou cedendo à desonestidade para ter mais dinheiro?</a:t>
            </a:r>
          </a:p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54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886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17</cp:revision>
  <dcterms:created xsi:type="dcterms:W3CDTF">2024-11-18T13:18:15Z</dcterms:created>
  <dcterms:modified xsi:type="dcterms:W3CDTF">2024-11-19T12:15:41Z</dcterms:modified>
</cp:coreProperties>
</file>