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5" r:id="rId4"/>
    <p:sldId id="258" r:id="rId5"/>
    <p:sldId id="267" r:id="rId6"/>
    <p:sldId id="259" r:id="rId7"/>
    <p:sldId id="260" r:id="rId8"/>
    <p:sldId id="261" r:id="rId9"/>
    <p:sldId id="263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990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17A1-E701-410B-A75F-6087C1474F69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03B3-F1E9-499B-B4BD-0DF27F4078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90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17A1-E701-410B-A75F-6087C1474F69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03B3-F1E9-499B-B4BD-0DF27F4078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41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17A1-E701-410B-A75F-6087C1474F69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03B3-F1E9-499B-B4BD-0DF27F4078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17A1-E701-410B-A75F-6087C1474F69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03B3-F1E9-499B-B4BD-0DF27F4078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73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17A1-E701-410B-A75F-6087C1474F69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03B3-F1E9-499B-B4BD-0DF27F4078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20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17A1-E701-410B-A75F-6087C1474F69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03B3-F1E9-499B-B4BD-0DF27F4078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11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17A1-E701-410B-A75F-6087C1474F69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03B3-F1E9-499B-B4BD-0DF27F4078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56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17A1-E701-410B-A75F-6087C1474F69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03B3-F1E9-499B-B4BD-0DF27F4078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59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17A1-E701-410B-A75F-6087C1474F69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03B3-F1E9-499B-B4BD-0DF27F4078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24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17A1-E701-410B-A75F-6087C1474F69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03B3-F1E9-499B-B4BD-0DF27F4078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88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17A1-E701-410B-A75F-6087C1474F69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03B3-F1E9-499B-B4BD-0DF27F4078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617A1-E701-410B-A75F-6087C1474F69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D03B3-F1E9-499B-B4BD-0DF27F4078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47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41" y="4039864"/>
            <a:ext cx="1170759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228567" y="3466618"/>
            <a:ext cx="4717041" cy="299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LUTE POR SUA FAMÍLIA!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217595" y="3958542"/>
            <a:ext cx="978649" cy="95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36</a:t>
            </a:r>
            <a:endParaRPr lang="pt-BR" sz="44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3466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7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694312" y="353994"/>
            <a:ext cx="5170312" cy="3273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“Chore por sua família. Ore por sua família. Jejue por sua família. Lute por sua família. Nunca desista da sua família. Ela é seu maior tesouro” (Hernandes Dias Lopes).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6694312" y="3505199"/>
            <a:ext cx="5170312" cy="30502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37) O NATAL DO APOCALIPSE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3466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1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73621" y="405114"/>
            <a:ext cx="11781312" cy="1307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HÁ INIMIGOS TENTANDO DESTRUIR AS NOSSAS FAMÍLIAS!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66042" y="4097867"/>
            <a:ext cx="5763551" cy="2223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ladrão não vem senão para roubar, matar e destruir; eu vim para que tenham vida e a tenham em abundância”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10.10).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73333" y="2219793"/>
            <a:ext cx="4638208" cy="4638208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66044" y="2889956"/>
            <a:ext cx="5763550" cy="4109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Satanás é adversário das nossas almas e dos nossos lares!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8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15324884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763" y="2025570"/>
            <a:ext cx="8072756" cy="4832430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752618" y="428263"/>
            <a:ext cx="6007260" cy="6279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“Uma das razões pelas quais a vida familiar é um grande desafio é que ela está sob constante ataque espiritual. Os principados e potestades estão contra ela. Eles não gostam daquilo que a fam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ília ilustra – o relacionamento entre Cristo e a igreja, o relacionamento entre o Pai e seus filhos” (Russell Moore).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68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73621" y="405114"/>
            <a:ext cx="11781312" cy="1307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PRECISAMOS LUTAR PELAS NOSSAS FAMÍLIAS!</a:t>
            </a:r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66042" y="3826933"/>
            <a:ext cx="5763551" cy="2494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Não os temais! Lembrai-vos do Senhor, grande e temível, e pelejai por vossos irmãos, vossos filhos, vossas filhas, vossas mulheres e vossas casas” (Ne 4.14).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73333" y="2219793"/>
            <a:ext cx="4638208" cy="4638208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66044" y="2562578"/>
            <a:ext cx="5763550" cy="4437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cristãos têm que permanecer atentos e defender os seus lares!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2,550,800+ Green Texture Stock Photos, Pictures &amp; Royalty-Free Images -  iStock | Green background, Dark green texture, Green boke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752618" y="92597"/>
            <a:ext cx="6007260" cy="6614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“Uma batalha está sendo travada em nossos dias. É a batalha em prol da família. Os dardos inflamados do Maligno disparados contra a família são muitos. Essa batalha está sendo travada todos os dias. Para sermos vencedores precisamos nos apropriar das verdades da Palavra de Deus” (Gilson </a:t>
            </a:r>
            <a:r>
              <a:rPr lang="pt-B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Bifano</a:t>
            </a:r>
            <a:r>
              <a:rPr lang="pt-B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).</a:t>
            </a:r>
            <a:endParaRPr lang="pt-B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5711" y="970757"/>
            <a:ext cx="7645770" cy="58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2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73621" y="405114"/>
            <a:ext cx="11781312" cy="1307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1) TEMOS QUE TESTEMUNHAR   AOS NOSSOS FAMILIARES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66042" y="2453833"/>
            <a:ext cx="5763551" cy="3867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E, entrando ele no barco, rogava-lhe o que fora endemoninhado que o deixasse estar com ele. Jesus, porém, não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lho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permitiu, mas disse: Vai para tua casa, para os teus, e anuncia-lhes o quanto o Senhor te fez, e como teve misericórdia de ti” (Mc 5.18,19).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73333" y="2219793"/>
            <a:ext cx="4638208" cy="463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3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73621" y="405114"/>
            <a:ext cx="11781312" cy="1307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2) TEMOS QUE INTERCEDER   PELOS NOSSOS FAMILIARES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66042" y="2963119"/>
            <a:ext cx="5763551" cy="335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viu que ninguém havia e maravilhou-se de que não houvesse um intercessor, pelo que o seu próprio braço lhe trouxe a salvação, e a sua própria justiça o susteve”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59.16).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73333" y="2219793"/>
            <a:ext cx="4638208" cy="463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1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73621" y="405114"/>
            <a:ext cx="11781312" cy="1307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3) TEMOS QUE DIALOGAR       COM OS NOSSOS FAMILIARES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66042" y="3287210"/>
            <a:ext cx="5763551" cy="3034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Estava Jesus expulsando um demônio, que era mudo; e aconteceu que, saindo o demônio, o mudo falou; e as multidões se admiraram”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Lc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11.14).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73333" y="2219793"/>
            <a:ext cx="4638208" cy="463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7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73621" y="405114"/>
            <a:ext cx="11781312" cy="1307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TEMOS QUE PROTEGER                    OS NOSSOS FAMILIARES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66042" y="2951544"/>
            <a:ext cx="5954677" cy="3370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“Ele ainda perguntou: Que foi que viram em tua casa? Respondeu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Ezequias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Viram tudo quanto há em minha casa; coisa nenhuma há nos meus tesouros que eu deixasse de lhes mostrar”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39.4).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73333" y="2219793"/>
            <a:ext cx="4638208" cy="463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3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479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Arial</vt:lpstr>
      <vt:lpstr>Bahnschrift Condensed</vt:lpstr>
      <vt:lpstr>Baskerville Old Face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13</cp:revision>
  <dcterms:created xsi:type="dcterms:W3CDTF">2024-11-26T12:22:32Z</dcterms:created>
  <dcterms:modified xsi:type="dcterms:W3CDTF">2024-11-26T14:36:57Z</dcterms:modified>
</cp:coreProperties>
</file>