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7" r:id="rId6"/>
    <p:sldId id="263" r:id="rId7"/>
    <p:sldId id="264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825"/>
    <a:srgbClr val="00504E"/>
    <a:srgbClr val="00FFFF"/>
    <a:srgbClr val="008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4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4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8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3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4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9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7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2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257B-163C-4334-82A5-DEE7592E5A4D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0924-DC94-4ABB-9F9A-398B2C850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8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05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1" y="4039864"/>
            <a:ext cx="1170759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228567" y="3466618"/>
            <a:ext cx="4717041" cy="2572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NATAL DO APOCALIPSE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217595" y="3958542"/>
            <a:ext cx="978649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37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3466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7066" y="462844"/>
            <a:ext cx="11717867" cy="1616598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APRENDEMOS COM O NATAL DO APOCALIPSE?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64444" y="2765778"/>
            <a:ext cx="11130845" cy="35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1) Que os eventos ocorridos em Belém revestiram-se de um profundo significado espiritual.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2) Que nós estamos envolvidos em um conflito espiritual do qual participou (e participa) o próprio Cristo.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3) Que embora existam perseguições e adversidades, a vitória dos servos do Senhor é certa.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661302" y="746246"/>
            <a:ext cx="4972755" cy="248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Natal é o momento certo para focar na batalha e no Rei nascido para vencê-la” (Meredith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Flynn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05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613324" y="4056141"/>
            <a:ext cx="5341609" cy="249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38) A VITÓRIA FINAL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3466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28974" y="406400"/>
            <a:ext cx="11356625" cy="5132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viu-se um grande sinal no céu: uma mulher vestida do sol, tendo a lua debaixo dos seus pés, e uma coroa de doze estrelas sobre a sua cabeça. E estando grávida, gritava com as dores do parto, sofrendo tormentos para dar à luz. Viu-se também outro sinal no céu: eis um grande dragão vermelho que tinha sete cabeças e dez chifres, e sobre as suas cabeças sete diademas; a sua cauda levava após si a terça parte das estrelas do céu, e lançou-as sobre a terra; e o dragão parou diante da mulher que estava para dar à luz, para que, dando ela à luz, lhe devorasse o filho. E deu à luz um filho, um varão que há de reger todas as nações com vara de ferro; e o seu filho foi arrebatado para Deus e para o seu trono. E a mulher fugiu para o deserto, onde já tinha lugar preparado por Deus, para que ali fosse alimentada durante mil duzentos e sessenta dias”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12.1-6).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6107289" cy="6858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00" dirty="0" smtClean="0"/>
              <a:t>.</a:t>
            </a:r>
            <a:endParaRPr lang="pt-BR" sz="1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07289" y="0"/>
            <a:ext cx="6084711" cy="6858000"/>
          </a:xfrm>
          <a:prstGeom prst="rect">
            <a:avLst/>
          </a:prstGeom>
          <a:solidFill>
            <a:srgbClr val="091825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" smtClean="0"/>
              <a:t>.</a:t>
            </a:r>
            <a:endParaRPr lang="pt-BR" sz="100" dirty="0"/>
          </a:p>
        </p:txBody>
      </p:sp>
      <p:pic>
        <p:nvPicPr>
          <p:cNvPr id="5" name="Picture 2" descr="Aula 14. 2º Semestre. Apocalipse PDF Fre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59689" y="2150531"/>
            <a:ext cx="2274145" cy="226296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5065" y="2055811"/>
            <a:ext cx="2274146" cy="226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hristmas: Celebrating The King That Never Ruled – An Opinion Article By  Albert Afeso Akanb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75498" y="4508798"/>
            <a:ext cx="2274146" cy="2253899"/>
          </a:xfrm>
          <a:prstGeom prst="rect">
            <a:avLst/>
          </a:prstGeom>
          <a:noFill/>
        </p:spPr>
      </p:pic>
      <p:pic>
        <p:nvPicPr>
          <p:cNvPr id="1028" name="Picture 4" descr="Uma pintura de uma cena de deserto com montanhas ao fundo. | imagem Premium  gerada com 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97" y="4376454"/>
            <a:ext cx="2274146" cy="22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52400" y="152400"/>
            <a:ext cx="5819422" cy="1845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" smtClean="0"/>
              <a:t>.</a:t>
            </a:r>
            <a:endParaRPr lang="pt-BR" sz="1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239933" y="152399"/>
            <a:ext cx="5819422" cy="18457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00" smtClean="0"/>
              <a:t>.</a:t>
            </a:r>
            <a:endParaRPr lang="pt-BR" sz="100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52399" y="365125"/>
            <a:ext cx="5819423" cy="1527667"/>
          </a:xfrm>
        </p:spPr>
        <p:txBody>
          <a:bodyPr/>
          <a:lstStyle/>
          <a:p>
            <a:pPr algn="ct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NATAL DOS EVANGELHOS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239933" y="365124"/>
            <a:ext cx="5839179" cy="152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NATAL DO APOCALIPSE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39" y="2113490"/>
            <a:ext cx="2274146" cy="2262964"/>
          </a:xfrm>
          <a:prstGeom prst="rect">
            <a:avLst/>
          </a:prstGeom>
        </p:spPr>
      </p:pic>
      <p:pic>
        <p:nvPicPr>
          <p:cNvPr id="1030" name="Picture 6" descr="Jesus Cristo na manjedoura Nascimento de Jesus em Belém | imagem Premium  gerada com 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37" y="4499733"/>
            <a:ext cx="2274147" cy="22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886" y="4413496"/>
            <a:ext cx="2274148" cy="2262964"/>
          </a:xfrm>
          <a:prstGeom prst="rect">
            <a:avLst/>
          </a:prstGeom>
        </p:spPr>
      </p:pic>
      <p:pic>
        <p:nvPicPr>
          <p:cNvPr id="1032" name="Picture 8" descr="os anjos e os pastores - PORTAL IDOSONEW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32" y="2074332"/>
            <a:ext cx="2271041" cy="22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0130" y="605172"/>
            <a:ext cx="11717867" cy="887248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MULHER VESTIDA DO SOL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Aula 14. 2º Semestre. Apocalipse PDF Fre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0754" y="1699458"/>
            <a:ext cx="4690534" cy="4667475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533634" y="2212621"/>
            <a:ext cx="6161655" cy="3059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A mulher simboliza o povo de Deus – os salvos tanto do Velho Testamento quanto do Novo Testamento.</a:t>
            </a: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533634" y="4504267"/>
            <a:ext cx="6161655" cy="190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a Jerusalém que é de cima é livre, a qual é nossa mãe”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4.26).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49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023790" y="937549"/>
            <a:ext cx="6269507" cy="5920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“Paulo nos fornece a chave para o significado da mulher celestial quando fala da Jerusalém de cima, mãe do povo de Deus na terra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Gl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4.26). </a:t>
            </a:r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foi a mãe do Israel verdadeiro no Antigo Testamento e do povo do Messias no Novo. A mulher é a igreja ideal no céu; seus filhos são o povo de Deus histórico na terra” (George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Eldon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Ladd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67725">
            <a:off x="-895277" y="2946047"/>
            <a:ext cx="7952060" cy="10981685"/>
          </a:xfrm>
          <a:prstGeom prst="rect">
            <a:avLst/>
          </a:prstGeom>
          <a:noFill/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5314">
            <a:off x="-9184137" y="7857333"/>
            <a:ext cx="13083639" cy="734389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5314">
            <a:off x="-5847358" y="8727547"/>
            <a:ext cx="13083639" cy="7343893"/>
          </a:xfrm>
          <a:prstGeom prst="rect">
            <a:avLst/>
          </a:prstGeom>
        </p:spPr>
      </p:pic>
      <p:pic>
        <p:nvPicPr>
          <p:cNvPr id="18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67725">
            <a:off x="-1789076" y="-3322766"/>
            <a:ext cx="7952060" cy="10981685"/>
          </a:xfrm>
          <a:prstGeom prst="rect">
            <a:avLst/>
          </a:prstGeom>
          <a:noFill/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06" y="2648278"/>
            <a:ext cx="13083639" cy="73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0130" y="605172"/>
            <a:ext cx="11717867" cy="887248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GRANDE DRAGÃO VERMELHO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54" y="1677615"/>
            <a:ext cx="4690534" cy="4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533634" y="1794933"/>
            <a:ext cx="6161655" cy="415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O </a:t>
            </a:r>
            <a:r>
              <a:rPr lang="pt-BR" b="1" dirty="0">
                <a:solidFill>
                  <a:schemeClr val="bg1"/>
                </a:solidFill>
              </a:rPr>
              <a:t>grande dragão é Satanás, a antiga serpente. O fato de ter 7 cabeças, 10 chifres, 7 diademas e de arrastar um terço das estrelas é sinal de sua força.</a:t>
            </a:r>
            <a:endParaRPr lang="pt-B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533634" y="4594578"/>
            <a:ext cx="6161655" cy="1810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foi precipitado o grande dragão, a antiga serpente, que se chama o Diabo e Satanás”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12.9).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4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0130" y="605172"/>
            <a:ext cx="11717867" cy="887248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FILHO VARÃO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Christmas: Celebrating The King That Never Ruled – An Opinion Article By  Albert Afeso Akan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0754" y="1677615"/>
            <a:ext cx="4690534" cy="4689317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533634" y="1817511"/>
            <a:ext cx="6161655" cy="413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O filho varão é Cristo, que depois de consumar sua obra </a:t>
            </a:r>
            <a:r>
              <a:rPr lang="pt-BR" b="1" dirty="0" smtClean="0">
                <a:solidFill>
                  <a:schemeClr val="bg1"/>
                </a:solidFill>
              </a:rPr>
              <a:t>redentora assentou-se </a:t>
            </a:r>
            <a:r>
              <a:rPr lang="pt-BR" b="1" dirty="0" smtClean="0">
                <a:solidFill>
                  <a:schemeClr val="bg1"/>
                </a:solidFill>
              </a:rPr>
              <a:t>à destra do Pai, de onde virá para julgar as nações.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533635" y="4154310"/>
            <a:ext cx="5992322" cy="2250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“Da sua boca saía uma espada afiada, para ferir com ela as nações; ele as regerá com vara de ferro”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19.15).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0130" y="605172"/>
            <a:ext cx="11717867" cy="887248"/>
          </a:xfrm>
          <a:prstGeom prst="rect">
            <a:avLst/>
          </a:prstGeom>
          <a:solidFill>
            <a:srgbClr val="00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DESERTO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" descr="Uma pintura de uma cena de deserto com montanhas ao fundo. | imagem Premium  gerada com 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4" y="1677615"/>
            <a:ext cx="4690534" cy="46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533634" y="2097592"/>
            <a:ext cx="6161655" cy="385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O deserto simboliza a vida dos servos de Deus entre a vinda e a volta de Jesus: passando por provas, porém, protegidos.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533635" y="4346222"/>
            <a:ext cx="5992322" cy="2059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“Portanto, eis que eu a atrairei, e a levarei para o deserto, e lhe falarei ao coração” (Os 2.14).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449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67725">
            <a:off x="-1789076" y="-3322766"/>
            <a:ext cx="7952060" cy="10981685"/>
          </a:xfrm>
          <a:prstGeom prst="rect">
            <a:avLst/>
          </a:prstGeom>
          <a:noFill/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023790" y="960698"/>
            <a:ext cx="6493397" cy="5897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igreja é protegida por Deus. Ela tem sido sustentada por Deus no deserto. O mundo não é o habitat da igreja. Somos peregrinos aqui. Durante mil duzentos e sessenta dias (um símbolo de todo o período da igreja) somos protegidos por Deus: às vezes não 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morte, mas </a:t>
            </a: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morte. Deus protege o seu povo do poder do mal”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688" y="2093661"/>
            <a:ext cx="8146901" cy="50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677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O NATAL DOS EVANGELHOS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15</cp:revision>
  <dcterms:created xsi:type="dcterms:W3CDTF">2024-11-29T13:05:50Z</dcterms:created>
  <dcterms:modified xsi:type="dcterms:W3CDTF">2024-11-29T18:23:06Z</dcterms:modified>
</cp:coreProperties>
</file>