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71" r:id="rId4"/>
    <p:sldId id="273" r:id="rId5"/>
    <p:sldId id="272" r:id="rId6"/>
    <p:sldId id="267" r:id="rId7"/>
    <p:sldId id="269" r:id="rId8"/>
    <p:sldId id="261" r:id="rId9"/>
    <p:sldId id="268" r:id="rId10"/>
    <p:sldId id="274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21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3" d="100"/>
          <a:sy n="83" d="100"/>
        </p:scale>
        <p:origin x="3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FB4C-3173-403A-9FC4-D967B87EF503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88DD-5A4C-491D-8039-76C8A542B4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889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FB4C-3173-403A-9FC4-D967B87EF503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88DD-5A4C-491D-8039-76C8A542B4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48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FB4C-3173-403A-9FC4-D967B87EF503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88DD-5A4C-491D-8039-76C8A542B4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583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FB4C-3173-403A-9FC4-D967B87EF503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88DD-5A4C-491D-8039-76C8A542B4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2936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FB4C-3173-403A-9FC4-D967B87EF503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88DD-5A4C-491D-8039-76C8A542B4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673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FB4C-3173-403A-9FC4-D967B87EF503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88DD-5A4C-491D-8039-76C8A542B4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7722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FB4C-3173-403A-9FC4-D967B87EF503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88DD-5A4C-491D-8039-76C8A542B4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5184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FB4C-3173-403A-9FC4-D967B87EF503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88DD-5A4C-491D-8039-76C8A542B4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29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FB4C-3173-403A-9FC4-D967B87EF503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88DD-5A4C-491D-8039-76C8A542B4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260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FB4C-3173-403A-9FC4-D967B87EF503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88DD-5A4C-491D-8039-76C8A542B4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409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FB4C-3173-403A-9FC4-D967B87EF503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88DD-5A4C-491D-8039-76C8A542B4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016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9FB4C-3173-403A-9FC4-D967B87EF503}" type="datetimeFigureOut">
              <a:rPr lang="pt-BR" smtClean="0"/>
              <a:t>10/12/2024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B88DD-5A4C-491D-8039-76C8A542B4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92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Título 1"/>
          <p:cNvSpPr txBox="1">
            <a:spLocks/>
          </p:cNvSpPr>
          <p:nvPr/>
        </p:nvSpPr>
        <p:spPr>
          <a:xfrm>
            <a:off x="7100711" y="468488"/>
            <a:ext cx="4972755" cy="6942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VENCENDO A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6604000" y="361243"/>
            <a:ext cx="5350933" cy="26754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7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BATALHA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ESPIRITUAL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0" y="3750198"/>
            <a:ext cx="11954933" cy="2824222"/>
          </a:xfrm>
          <a:prstGeom prst="rect">
            <a:avLst/>
          </a:prstGeom>
          <a:solidFill>
            <a:srgbClr val="0042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3" name="Picture 8" descr="MMarcia gif cadre frame circulo circle - Бесплатни анимирани ГИФ - PicMix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541" y="4039864"/>
            <a:ext cx="1170759" cy="101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ítulo 1"/>
          <p:cNvSpPr txBox="1">
            <a:spLocks/>
          </p:cNvSpPr>
          <p:nvPr/>
        </p:nvSpPr>
        <p:spPr>
          <a:xfrm>
            <a:off x="7228567" y="3466618"/>
            <a:ext cx="4717041" cy="25729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 VITÓRIA FINAL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173620" y="231494"/>
            <a:ext cx="11781313" cy="6342926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Título 1"/>
          <p:cNvSpPr txBox="1">
            <a:spLocks/>
          </p:cNvSpPr>
          <p:nvPr/>
        </p:nvSpPr>
        <p:spPr>
          <a:xfrm>
            <a:off x="6217595" y="3958542"/>
            <a:ext cx="978649" cy="9544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dirty="0" smtClean="0">
                <a:solidFill>
                  <a:schemeClr val="bg1"/>
                </a:solidFill>
                <a:latin typeface="Rockwell Extra Bold" panose="02060903040505020403" pitchFamily="18" charset="0"/>
              </a:rPr>
              <a:t>38</a:t>
            </a:r>
            <a:endParaRPr lang="pt-BR" sz="4400" dirty="0">
              <a:solidFill>
                <a:schemeClr val="bg1"/>
              </a:solidFill>
              <a:latin typeface="Rockwell Extra Bold" panose="02060903040505020403" pitchFamily="18" charset="0"/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073466" cy="7089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83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173620" y="231494"/>
            <a:ext cx="11781313" cy="6342926"/>
          </a:xfrm>
          <a:prstGeom prst="rect">
            <a:avLst/>
          </a:prstGeom>
          <a:solidFill>
            <a:srgbClr val="0042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/>
          <p:cNvSpPr/>
          <p:nvPr/>
        </p:nvSpPr>
        <p:spPr>
          <a:xfrm>
            <a:off x="173620" y="231494"/>
            <a:ext cx="11781313" cy="6342926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5305778" y="451556"/>
            <a:ext cx="6397978" cy="615244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 história dos santos, através de todas as eras, é uma história de conflito. O caminho trilhado pelo discípulo ao seguir o Senhor é de guerra na certa.      O ódio implacável e a traiçoeira sutileza do nosso adversário,     o diabo, requerem dos soldados de Cristo que as cordas dos seus arcos estejam retesadas até chegarem aos portões do céu” (R. Arthur Mathews).</a:t>
            </a:r>
            <a:endParaRPr lang="pt-BR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0" y="0"/>
            <a:ext cx="11435644" cy="7089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28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445907" y="2810933"/>
            <a:ext cx="11266311" cy="3763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b="1" dirty="0" smtClean="0"/>
              <a:t>O cristão está em guerra contra o mundo, a carne e o diabo.</a:t>
            </a:r>
          </a:p>
          <a:p>
            <a:pPr marL="0" indent="0">
              <a:buNone/>
            </a:pPr>
            <a:endParaRPr lang="pt-BR" sz="800" b="1" dirty="0"/>
          </a:p>
          <a:p>
            <a:pPr marL="0" indent="0">
              <a:buNone/>
            </a:pPr>
            <a:r>
              <a:rPr lang="pt-BR" b="1" dirty="0" smtClean="0"/>
              <a:t>Essa guerra tende a se intensificar na medida em que o tempo do fim se aproxima.</a:t>
            </a:r>
          </a:p>
          <a:p>
            <a:pPr marL="0" indent="0">
              <a:buNone/>
            </a:pPr>
            <a:endParaRPr lang="pt-BR" sz="800" b="1" dirty="0"/>
          </a:p>
          <a:p>
            <a:pPr marL="0" indent="0">
              <a:buNone/>
            </a:pPr>
            <a:r>
              <a:rPr lang="pt-BR" b="1" dirty="0" smtClean="0"/>
              <a:t>Devemos estar preparados não apenas para lutar, mas para vencer.</a:t>
            </a: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20130" y="451557"/>
            <a:ext cx="11717867" cy="1535287"/>
          </a:xfrm>
          <a:prstGeom prst="rect">
            <a:avLst/>
          </a:prstGeom>
          <a:solidFill>
            <a:srgbClr val="004221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LEVAMOS NOSSA EXISTÊNCIA EM MEIO A UM CONFLITO ESPIRITUAL</a:t>
            </a:r>
            <a:endParaRPr lang="pt-BR" sz="5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231494" y="185196"/>
            <a:ext cx="11723439" cy="6389224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916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  <a:solidFill>
            <a:schemeClr val="tx1"/>
          </a:solidFill>
        </p:spPr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5429955" y="812800"/>
            <a:ext cx="5935133" cy="5714119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“Todos nós somos convocados a participar de uma guerra, a guerra espiritual. E todos nós temos de aprender a guerrear. Muitos crentes estão permitindo que um inimigo já derrotado lhes roube a vitória que Cristo conquistou para nós na cruz” (Dean </a:t>
            </a:r>
            <a:r>
              <a:rPr lang="pt-BR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Sherman</a:t>
            </a:r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pt-BR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2263" y="442410"/>
            <a:ext cx="14209828" cy="844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79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  <a:solidFill>
            <a:schemeClr val="tx1"/>
          </a:solidFill>
        </p:spPr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294208" y="203200"/>
            <a:ext cx="7556303" cy="6575777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 luta do povo de Deus contra as forças espirituais das trevas não se restringiu ao primeiro século, nem constitui uma opção para o crente de </a:t>
            </a:r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hoje. </a:t>
            </a:r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reino das trevas continua presente, e Satanás objetiva transformar você e sua vida num mar de miséria, impedindo que usufrua sua herança em Cristo e que dela se apodere. As únicas opções que você tem nesse conflito são como participar dele e até que ponto engajar-se na batalha” (Neil T. Anderson).</a:t>
            </a:r>
            <a:endParaRPr lang="pt-BR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69653" flipH="1">
            <a:off x="-1689904" y="549520"/>
            <a:ext cx="6099858" cy="759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0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361245" y="4192824"/>
            <a:ext cx="11266311" cy="2025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“Nunca mais terão fome, nunca mais terão sede; nem cairá sobre eles o sol, nem calor algum; porque o Cordeiro que está no meio, diante do trono, os apascentará e os conduzirá às fontes das águas da vida; e Deus lhes enxugará dos olhos toda lágrima” (</a:t>
            </a:r>
            <a:r>
              <a:rPr lang="pt-B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Ap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7.16,17).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445907" y="2957689"/>
            <a:ext cx="11266311" cy="1971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b="1" dirty="0" smtClean="0"/>
              <a:t>O Senhor Jesus tem assegurado o triunfo final aos seus servos, por meio da sua palavra.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20130" y="451557"/>
            <a:ext cx="11717867" cy="1535287"/>
          </a:xfrm>
          <a:prstGeom prst="rect">
            <a:avLst/>
          </a:prstGeom>
          <a:solidFill>
            <a:srgbClr val="004221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 NOSSA VITÓRIA É PROMETIDA       POR CRISTO</a:t>
            </a:r>
            <a:endParaRPr lang="pt-BR" sz="5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231494" y="185196"/>
            <a:ext cx="11723439" cy="6389224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1426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445907" y="2535569"/>
            <a:ext cx="11266311" cy="2393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b="1" dirty="0" smtClean="0"/>
              <a:t>O Senhor Jesus nos garante a vitória pela sua autoridade e pelo seu poder!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428978" y="4865511"/>
            <a:ext cx="11108266" cy="1539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“E o Senhor me livrará de toda má obra e me levará salvo para o seu reino celestial; a quem seja glória para todo o sempre. Amém” (2 </a:t>
            </a:r>
            <a:r>
              <a:rPr lang="pt-B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Tm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4.18).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428978" y="3732191"/>
            <a:ext cx="11108266" cy="11129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“Porque Deus é o que opera em vós tanto o querer como o efetuar, segundo a sua boa vontade” (</a:t>
            </a:r>
            <a:r>
              <a:rPr lang="pt-B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Fp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2.13).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220130" y="451557"/>
            <a:ext cx="11717867" cy="1535287"/>
          </a:xfrm>
          <a:prstGeom prst="rect">
            <a:avLst/>
          </a:prstGeom>
          <a:solidFill>
            <a:srgbClr val="004221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 NOSSA VITÓRIA É EFETUADA                  POR CRISTO</a:t>
            </a:r>
            <a:endParaRPr lang="pt-BR" sz="5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231494" y="185196"/>
            <a:ext cx="11723439" cy="6389224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652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428978" y="4199467"/>
            <a:ext cx="11266311" cy="220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“Porque todo o que é nascido de Deus vence o mundo; e esta é a vitória que vence o mundo: a nossa fé. Quem é o que vence o mundo, senão aquele que crê que Jesus é o Filho de Deus?” (1 </a:t>
            </a:r>
            <a:r>
              <a:rPr lang="pt-B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Jo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5.4,5).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445907" y="2957689"/>
            <a:ext cx="11266311" cy="1971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b="1" dirty="0" smtClean="0"/>
              <a:t>Pela fé nos colocamos ao lado daquele que jamais pode ser derrotado.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220130" y="451557"/>
            <a:ext cx="11717867" cy="1535287"/>
          </a:xfrm>
          <a:prstGeom prst="rect">
            <a:avLst/>
          </a:prstGeom>
          <a:solidFill>
            <a:srgbClr val="004221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VENCEMOS A BATALHA ESPIRITUAL POR MEIO DA FÉ EM CRISTO</a:t>
            </a:r>
            <a:endParaRPr lang="pt-BR" sz="5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231494" y="185196"/>
            <a:ext cx="11723439" cy="6389224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47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428978" y="3849511"/>
            <a:ext cx="11266311" cy="2555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“Pois estou certo de que nem a morte, nem a vida, nem anjos, nem principados, nem coisas presentes, nem futuras, nem potestades, nem a altura, nem a profundidade, nem qualquer outra criatura nos poderá separar do amor de Deus, que está em Cristo Jesus, nosso Senhor” (</a:t>
            </a:r>
            <a:r>
              <a:rPr lang="pt-B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Rm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8.38,39).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20130" y="451557"/>
            <a:ext cx="11717867" cy="1535287"/>
          </a:xfrm>
          <a:prstGeom prst="rect">
            <a:avLst/>
          </a:prstGeom>
          <a:solidFill>
            <a:srgbClr val="004221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VENCEMOS A BATALHA ESPIRITUAL POR MEIO DA COMUNHÃO COM CRISTO</a:t>
            </a:r>
            <a:endParaRPr lang="pt-BR" sz="5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31494" y="185196"/>
            <a:ext cx="11723439" cy="6389224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445907" y="2596445"/>
            <a:ext cx="11266311" cy="233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b="1" dirty="0" smtClean="0"/>
              <a:t>Vivendo em comunhão com Jesus – aquele de quem ninguém pode nos separar – alcançamos a vitória final.</a:t>
            </a:r>
            <a:endParaRPr lang="pt-B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77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  <a:solidFill>
            <a:schemeClr val="tx1"/>
          </a:solidFill>
        </p:spPr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6005688" y="1253330"/>
            <a:ext cx="5201355" cy="4351338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“As ovelhas não devem ficar apavoradas com o lobo; elas apenas têm de se manter apegadas ao pastor. Satanás não teme as ovelhas que estão orando, mas a presença do Pastor” (A. W. </a:t>
            </a:r>
            <a:r>
              <a:rPr lang="pt-BR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Tozer</a:t>
            </a:r>
            <a:r>
              <a:rPr lang="pt-B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pt-BR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" y="1207911"/>
            <a:ext cx="7504474" cy="565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306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650</Words>
  <Application>Microsoft Office PowerPoint</Application>
  <PresentationFormat>Widescreen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Rockwell Extra Bold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</dc:creator>
  <cp:lastModifiedBy>Marcelo</cp:lastModifiedBy>
  <cp:revision>11</cp:revision>
  <dcterms:created xsi:type="dcterms:W3CDTF">2024-12-10T11:54:24Z</dcterms:created>
  <dcterms:modified xsi:type="dcterms:W3CDTF">2024-12-10T19:14:28Z</dcterms:modified>
</cp:coreProperties>
</file>