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  <p:sldId id="263" r:id="rId4"/>
    <p:sldId id="264" r:id="rId5"/>
    <p:sldId id="262" r:id="rId6"/>
    <p:sldId id="265" r:id="rId7"/>
    <p:sldId id="274" r:id="rId8"/>
    <p:sldId id="275" r:id="rId9"/>
    <p:sldId id="276" r:id="rId10"/>
    <p:sldId id="277" r:id="rId11"/>
    <p:sldId id="278" r:id="rId12"/>
    <p:sldId id="279" r:id="rId13"/>
    <p:sldId id="290" r:id="rId14"/>
    <p:sldId id="269" r:id="rId15"/>
    <p:sldId id="288" r:id="rId16"/>
    <p:sldId id="281" r:id="rId17"/>
    <p:sldId id="282" r:id="rId18"/>
    <p:sldId id="283" r:id="rId19"/>
    <p:sldId id="284" r:id="rId20"/>
    <p:sldId id="285" r:id="rId21"/>
    <p:sldId id="286" r:id="rId22"/>
    <p:sldId id="289" r:id="rId23"/>
    <p:sldId id="270" r:id="rId24"/>
    <p:sldId id="287" r:id="rId25"/>
    <p:sldId id="271" r:id="rId2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D905-3484-4392-B913-455963548AD6}" type="datetimeFigureOut">
              <a:rPr lang="pt-BR" smtClean="0"/>
              <a:t>27/02/2025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1CEE-BAA3-4CC9-8512-ED0C67B575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273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D905-3484-4392-B913-455963548AD6}" type="datetimeFigureOut">
              <a:rPr lang="pt-BR" smtClean="0"/>
              <a:t>27/02/2025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1CEE-BAA3-4CC9-8512-ED0C67B575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565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D905-3484-4392-B913-455963548AD6}" type="datetimeFigureOut">
              <a:rPr lang="pt-BR" smtClean="0"/>
              <a:t>27/02/2025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1CEE-BAA3-4CC9-8512-ED0C67B575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343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D905-3484-4392-B913-455963548AD6}" type="datetimeFigureOut">
              <a:rPr lang="pt-BR" smtClean="0"/>
              <a:t>27/02/2025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1CEE-BAA3-4CC9-8512-ED0C67B575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046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D905-3484-4392-B913-455963548AD6}" type="datetimeFigureOut">
              <a:rPr lang="pt-BR" smtClean="0"/>
              <a:t>27/02/2025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1CEE-BAA3-4CC9-8512-ED0C67B575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675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D905-3484-4392-B913-455963548AD6}" type="datetimeFigureOut">
              <a:rPr lang="pt-BR" smtClean="0"/>
              <a:t>27/02/2025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1CEE-BAA3-4CC9-8512-ED0C67B575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983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D905-3484-4392-B913-455963548AD6}" type="datetimeFigureOut">
              <a:rPr lang="pt-BR" smtClean="0"/>
              <a:t>27/02/2025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1CEE-BAA3-4CC9-8512-ED0C67B575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613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D905-3484-4392-B913-455963548AD6}" type="datetimeFigureOut">
              <a:rPr lang="pt-BR" smtClean="0"/>
              <a:t>27/02/2025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1CEE-BAA3-4CC9-8512-ED0C67B575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027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D905-3484-4392-B913-455963548AD6}" type="datetimeFigureOut">
              <a:rPr lang="pt-BR" smtClean="0"/>
              <a:t>27/02/2025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1CEE-BAA3-4CC9-8512-ED0C67B575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634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D905-3484-4392-B913-455963548AD6}" type="datetimeFigureOut">
              <a:rPr lang="pt-BR" smtClean="0"/>
              <a:t>27/02/2025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1CEE-BAA3-4CC9-8512-ED0C67B575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641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D905-3484-4392-B913-455963548AD6}" type="datetimeFigureOut">
              <a:rPr lang="pt-BR" smtClean="0"/>
              <a:t>27/02/2025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1CEE-BAA3-4CC9-8512-ED0C67B575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935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BD905-3484-4392-B913-455963548AD6}" type="datetimeFigureOut">
              <a:rPr lang="pt-BR" smtClean="0"/>
              <a:t>27/02/2025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01CEE-BAA3-4CC9-8512-ED0C67B575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555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gif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7397" y="0"/>
            <a:ext cx="10778222" cy="6858000"/>
          </a:xfrm>
          <a:prstGeom prst="rect">
            <a:avLst/>
          </a:prstGeom>
        </p:spPr>
      </p:pic>
      <p:pic>
        <p:nvPicPr>
          <p:cNvPr id="7" name="Picture 2" descr="Download Daniel, Prophet, Bible. Royalty-Free Stock Illustration Image - 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05" y="0"/>
            <a:ext cx="6890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96" y="263236"/>
            <a:ext cx="4918680" cy="4007822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328614" y="2419109"/>
            <a:ext cx="4567477" cy="729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6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VERSÍCULO POR VERSÍCULO</a:t>
            </a:r>
            <a:endParaRPr lang="pt-BR" sz="16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938628" y="3148315"/>
            <a:ext cx="1319213" cy="1325563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01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442914" y="4124842"/>
            <a:ext cx="4357686" cy="2879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INTRODUÇÃO AO LIVRO DE DANIEL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2" name="Picture 16" descr="Circle Gif Overla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331" y="3365358"/>
            <a:ext cx="835809" cy="83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24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ow Large Was King David's Jerusalem? - Biblical Archaeology Socie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644" y="864637"/>
            <a:ext cx="8476799" cy="599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7540978" cy="6394397"/>
          </a:xfrm>
          <a:prstGeom prst="rect">
            <a:avLst/>
          </a:prstGeom>
        </p:spPr>
      </p:pic>
      <p:pic>
        <p:nvPicPr>
          <p:cNvPr id="5" name="Picture 8" descr="Solomon's Temple | Amazing Sanctu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067" y="0"/>
            <a:ext cx="78909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4 fatos interessantes sobre o misterioso Templo de Salomão - Mega Curios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9408"/>
            <a:ext cx="11430000" cy="608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84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ow Large Was King David's Jerusalem? - Biblical Archaeology Socie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644" y="864637"/>
            <a:ext cx="8476799" cy="599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7540978" cy="6394397"/>
          </a:xfrm>
          <a:prstGeom prst="rect">
            <a:avLst/>
          </a:prstGeom>
        </p:spPr>
      </p:pic>
      <p:pic>
        <p:nvPicPr>
          <p:cNvPr id="5" name="Picture 8" descr="Solomon's Temple | Amazing Sanctu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067" y="0"/>
            <a:ext cx="78909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4 fatos interessantes sobre o misterioso Templo de Salomão - Mega Curios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9408"/>
            <a:ext cx="11430000" cy="608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avid, fleeing from Jerusalem, is cursed by Shimei stock image | Look and  Lear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644" y="0"/>
            <a:ext cx="8884356" cy="642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12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ow Large Was King David's Jerusalem? - Biblical Archaeology Socie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644" y="864637"/>
            <a:ext cx="8476799" cy="599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7540978" cy="6394397"/>
          </a:xfrm>
          <a:prstGeom prst="rect">
            <a:avLst/>
          </a:prstGeom>
        </p:spPr>
      </p:pic>
      <p:pic>
        <p:nvPicPr>
          <p:cNvPr id="5" name="Picture 8" descr="Solomon's Temple | Amazing Sanctu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067" y="0"/>
            <a:ext cx="78909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4 fatos interessantes sobre o misterioso Templo de Salomão - Mega Curios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9408"/>
            <a:ext cx="11430000" cy="608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avid, fleeing from Jerusalem, is cursed by Shimei stock image | Look and  Lear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644" y="0"/>
            <a:ext cx="8884356" cy="642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The Fall of Two Templ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10227733" cy="656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69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brown.edu/Departments/Joukowsky_Institute/courses/ancientneareast/files/86937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466007"/>
            <a:ext cx="12192001" cy="11005117"/>
          </a:xfrm>
          <a:prstGeom prst="rect">
            <a:avLst/>
          </a:prstGeom>
          <a:noFill/>
        </p:spPr>
      </p:pic>
      <p:pic>
        <p:nvPicPr>
          <p:cNvPr id="6148" name="Picture 4" descr="Desenho gráfico PNG, vetores e arquivos PSD para download gratui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546" y="2991556"/>
            <a:ext cx="1286052" cy="128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933538" y="3932414"/>
            <a:ext cx="4174067" cy="1325563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JERUSALÉM</a:t>
            </a:r>
            <a:endParaRPr lang="pt-B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045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brown.edu/Departments/Joukowsky_Institute/courses/ancientneareast/files/86937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466007"/>
            <a:ext cx="12192001" cy="11005117"/>
          </a:xfrm>
          <a:prstGeom prst="rect">
            <a:avLst/>
          </a:prstGeom>
          <a:noFill/>
        </p:spPr>
      </p:pic>
      <p:pic>
        <p:nvPicPr>
          <p:cNvPr id="6148" name="Picture 4" descr="Desenho gráfico PNG, vetores e arquivos PSD para download gratui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546" y="2991556"/>
            <a:ext cx="1286052" cy="128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933538" y="3932414"/>
            <a:ext cx="4174067" cy="1325563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JERUSALÉM</a:t>
            </a:r>
            <a:endParaRPr lang="pt-B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4" descr="Desenho gráfico PNG, vetores e arquivos PSD para download gratui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100" y="2646362"/>
            <a:ext cx="1286052" cy="128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4755092" y="3547709"/>
            <a:ext cx="41740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BABILÔNIA</a:t>
            </a:r>
            <a:endParaRPr lang="pt-B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348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brown.edu/Departments/Joukowsky_Institute/courses/ancientneareast/files/86937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466007"/>
            <a:ext cx="12192001" cy="11005117"/>
          </a:xfrm>
          <a:prstGeom prst="rect">
            <a:avLst/>
          </a:prstGeom>
          <a:noFill/>
        </p:spPr>
      </p:pic>
      <p:pic>
        <p:nvPicPr>
          <p:cNvPr id="6148" name="Picture 4" descr="Desenho gráfico PNG, vetores e arquivos PSD para download gratui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546" y="2991556"/>
            <a:ext cx="1286052" cy="128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933538" y="3932414"/>
            <a:ext cx="4174067" cy="1325563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JERUSALÉM</a:t>
            </a:r>
            <a:endParaRPr lang="pt-B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4" descr="Desenho gráfico PNG, vetores e arquivos PSD para download gratui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100" y="2646362"/>
            <a:ext cx="1286052" cy="128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4755092" y="3547709"/>
            <a:ext cx="41740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BABILÔNIA</a:t>
            </a:r>
            <a:endParaRPr lang="pt-B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rco 1"/>
          <p:cNvSpPr/>
          <p:nvPr/>
        </p:nvSpPr>
        <p:spPr>
          <a:xfrm>
            <a:off x="3296357" y="2853355"/>
            <a:ext cx="3063038" cy="872066"/>
          </a:xfrm>
          <a:prstGeom prst="arc">
            <a:avLst>
              <a:gd name="adj1" fmla="val 11295698"/>
              <a:gd name="adj2" fmla="val 21485267"/>
            </a:avLst>
          </a:prstGeom>
          <a:ln w="539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" name="Conector reto 3"/>
          <p:cNvCxnSpPr/>
          <p:nvPr/>
        </p:nvCxnSpPr>
        <p:spPr>
          <a:xfrm>
            <a:off x="6104532" y="2831396"/>
            <a:ext cx="288000" cy="457992"/>
          </a:xfrm>
          <a:prstGeom prst="line">
            <a:avLst/>
          </a:prstGeom>
          <a:ln w="539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5855416" y="3158372"/>
            <a:ext cx="537116" cy="101072"/>
          </a:xfrm>
          <a:prstGeom prst="line">
            <a:avLst/>
          </a:prstGeom>
          <a:ln w="539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053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abylon | History, Religion, Time Period, &amp; Facts | Britanni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091"/>
            <a:ext cx="4955822" cy="647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8017933" y="172332"/>
            <a:ext cx="41740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BABILÔNIA</a:t>
            </a:r>
            <a:endParaRPr lang="pt-B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592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abylon | History, Religion, Time Period, &amp; Facts | Britanni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091"/>
            <a:ext cx="4955822" cy="647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Introduce to Ancient Babylonia | Should Contemporary Buildings Have  Imageries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463" y="0"/>
            <a:ext cx="92465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70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abylon | History, Religion, Time Period, &amp; Facts | Britanni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091"/>
            <a:ext cx="4955822" cy="647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Introduce to Ancient Babylonia | Should Contemporary Buildings Have  Imageries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463" y="0"/>
            <a:ext cx="92465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The Hanging Gardens of Babylon, Iraq : r/AncientCivilizati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54509" cy="627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58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abylon | History, Religion, Time Period, &amp; Facts | Britanni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091"/>
            <a:ext cx="4955822" cy="647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Introduce to Ancient Babylonia | Should Contemporary Buildings Have  Imageries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463" y="0"/>
            <a:ext cx="92465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The Hanging Gardens of Babylon, Iraq : r/AncientCivilizati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54509" cy="627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anging Gardens of Babylon - A Wonder of Ancient Engineer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244" y="-9121"/>
            <a:ext cx="10306756" cy="686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77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878312" y="2361235"/>
            <a:ext cx="6822728" cy="42335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Livro de Daniel nos conta histórias de um tempo antigo e de uma terra exótica, marcadas pela grandeza de Deus e pela fidelidade dos crentes. Ele também aponta para o ministério de Cristo e os tempos do fim, abordando, dessa forma, a maior aventura vivida pela humanidade.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028" name="Picture 4" descr="A Dream of Angels at a table – Peter Hill – Call the Nation to Pray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2611">
            <a:off x="-333496" y="4247909"/>
            <a:ext cx="2814095" cy="281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700+ Free Prophet Daniel &amp; Prophet Images - Pixab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038">
            <a:off x="1972518" y="3956095"/>
            <a:ext cx="2018815" cy="151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990071">
            <a:off x="-7201" y="763035"/>
            <a:ext cx="1588111" cy="1476943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040237">
            <a:off x="-245091" y="2572843"/>
            <a:ext cx="2781613" cy="2086210"/>
          </a:xfrm>
          <a:prstGeom prst="rect">
            <a:avLst/>
          </a:prstGeom>
        </p:spPr>
      </p:pic>
      <p:pic>
        <p:nvPicPr>
          <p:cNvPr id="1038" name="Picture 14" descr="14.11.2011_079059ef41407ba975763c800c8d513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2291">
            <a:off x="1733632" y="658155"/>
            <a:ext cx="859861" cy="136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9318730">
            <a:off x="2578504" y="5877563"/>
            <a:ext cx="2078650" cy="1434268"/>
          </a:xfrm>
          <a:prstGeom prst="rect">
            <a:avLst/>
          </a:prstGeom>
        </p:spPr>
      </p:pic>
      <p:pic>
        <p:nvPicPr>
          <p:cNvPr id="1042" name="Picture 18" descr="Daniel, para a classe de Amigo [PI] | Cantinho da Unidad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0573">
            <a:off x="-214460" y="-11587"/>
            <a:ext cx="1297953" cy="103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6285053" y="562503"/>
            <a:ext cx="5906947" cy="143991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6589070" y="-99918"/>
            <a:ext cx="4939314" cy="2879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UM LIVRO CHEIO DE AVENTURAS!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22" name="Picture 6" descr="The Emperor's Dream – Signs of the Time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8862">
            <a:off x="935388" y="2130457"/>
            <a:ext cx="2769065" cy="129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5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abylon | History, Religion, Time Period, &amp; Facts | Britanni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091"/>
            <a:ext cx="4955822" cy="647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Introduce to Ancient Babylonia | Should Contemporary Buildings Have  Imageries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463" y="0"/>
            <a:ext cx="92465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The Hanging Gardens of Babylon, Iraq : r/AncientCivilizati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54509" cy="627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anging Gardens of Babylon - A Wonder of Ancient Engineer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244" y="-9121"/>
            <a:ext cx="10306756" cy="686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The Splendor of Ancient Babylon: An Unforgettable Odysse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114"/>
            <a:ext cx="11679026" cy="654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70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abylon | History, Religion, Time Period, &amp; Facts | Britanni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091"/>
            <a:ext cx="4955822" cy="647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Introduce to Ancient Babylonia | Should Contemporary Buildings Have  Imageries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463" y="0"/>
            <a:ext cx="92465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The Hanging Gardens of Babylon, Iraq : r/AncientCivilizati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54509" cy="627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anging Gardens of Babylon - A Wonder of Ancient Engineer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244" y="-9121"/>
            <a:ext cx="10306756" cy="686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The Splendor of Ancient Babylon: An Unforgettable Odysse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114"/>
            <a:ext cx="11679026" cy="654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Nebuchadnezzar's Babylon - Bible Histor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489" y="-18626"/>
            <a:ext cx="8421511" cy="68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13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abylon | History, Religion, Time Period, &amp; Facts | Britanni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091"/>
            <a:ext cx="4955822" cy="647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Introduce to Ancient Babylonia | Should Contemporary Buildings Have  Imageries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463" y="0"/>
            <a:ext cx="92465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The Hanging Gardens of Babylon, Iraq : r/AncientCivilizati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54509" cy="627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anging Gardens of Babylon - A Wonder of Ancient Engineer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244" y="-9121"/>
            <a:ext cx="10306756" cy="686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The Splendor of Ancient Babylon: An Unforgettable Odysse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114"/>
            <a:ext cx="11679026" cy="654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Nebuchadnezzar's Babylon - Bible Histor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489" y="-18626"/>
            <a:ext cx="8421511" cy="68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Ancient Babylon: History and Reconstructi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8627"/>
            <a:ext cx="10724445" cy="629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81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878311" y="2564923"/>
            <a:ext cx="6997313" cy="40298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Livro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de Daniel pode ser dividido de duas maneiras: 1) Histórias (1.1 – 6.28) e Visões (7.1 – 12.13); ou 2) em hebraico (1.1 – 2.3), em aramaico (2.4 – 7.28) e em hebraico (8.1 – 12.13). Existem adições gregas, que não são aceitas nem por judeus nem por protestantes.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285053" y="562503"/>
            <a:ext cx="5906947" cy="143991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6589070" y="-99918"/>
            <a:ext cx="4939314" cy="2879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ESTRUTURA       DO LIVRO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672" y="1365375"/>
            <a:ext cx="3462023" cy="460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62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878311" y="2696901"/>
            <a:ext cx="6997313" cy="3897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Livro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de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Daniel nos ensina que:  1) Deus está no comando da história; 2) Deus sempre é fiel para com os seus servos; 3) é possível viver de uma forma que agrade a Deus independentemente das circunstâncias.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285053" y="562503"/>
            <a:ext cx="5906947" cy="143991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6589070" y="-99918"/>
            <a:ext cx="4939314" cy="2879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QUE TEMOS QUE APRENDER?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0" name="Picture 4" descr="THE BATTLE WITH CONSISTENT BIBLE READING – AUTHENTIC VO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2670" y="1339769"/>
            <a:ext cx="3462023" cy="462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98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7397" y="0"/>
            <a:ext cx="10778222" cy="6858000"/>
          </a:xfrm>
          <a:prstGeom prst="rect">
            <a:avLst/>
          </a:prstGeom>
        </p:spPr>
      </p:pic>
      <p:pic>
        <p:nvPicPr>
          <p:cNvPr id="7" name="Picture 2" descr="Download Daniel, Prophet, Bible. Royalty-Free Stock Illustration Image - 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05" y="0"/>
            <a:ext cx="6890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96" y="1689904"/>
            <a:ext cx="4918680" cy="2581154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314497" y="3136601"/>
            <a:ext cx="4567477" cy="729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6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VERSÍCULO POR VERSÍCULO</a:t>
            </a:r>
            <a:endParaRPr lang="pt-BR" sz="16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962150" y="3538386"/>
            <a:ext cx="1319213" cy="1325563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02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237920" y="4124842"/>
            <a:ext cx="4819656" cy="2879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COMO INTERPRETAR O LIVRO DE DANIEL</a:t>
            </a:r>
            <a:endParaRPr lang="pt-B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034" name="Picture 10" descr="Animated 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74105">
            <a:off x="-2241848" y="-169613"/>
            <a:ext cx="7789327" cy="265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ítulo 1"/>
          <p:cNvSpPr txBox="1">
            <a:spLocks/>
          </p:cNvSpPr>
          <p:nvPr/>
        </p:nvSpPr>
        <p:spPr>
          <a:xfrm rot="20231173">
            <a:off x="330751" y="742601"/>
            <a:ext cx="2593346" cy="1002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PRÓXIMA</a:t>
            </a:r>
          </a:p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QUARTA!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2" name="Picture 16" descr="Circle Gif Overlay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851" y="3762118"/>
            <a:ext cx="835809" cy="83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73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878312" y="2564923"/>
            <a:ext cx="6822728" cy="40298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Daniel foi um judeu que viveu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entre 620 e 530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aC.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Seu nome significa "Deus é Juiz“. Ele foi levado cativo para a Babilônia e ali exerceu uma grande influência. Escreveu o livro que leva o seu nome, o qual é considerado "O Apocalipse do Velho Testamento".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285053" y="562503"/>
            <a:ext cx="5906947" cy="143991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6589070" y="-99918"/>
            <a:ext cx="4939314" cy="2879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QUEM FOI DANIEL?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6" name="Picture 2" descr="http://cdn.superbook.cbn.com/sites/default/files/character_profile/action_shot/Daniel_Ac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418582" y="1105682"/>
            <a:ext cx="5116722" cy="6140072"/>
          </a:xfrm>
          <a:prstGeom prst="rect">
            <a:avLst/>
          </a:prstGeom>
          <a:noFill/>
        </p:spPr>
      </p:pic>
      <p:pic>
        <p:nvPicPr>
          <p:cNvPr id="17" name="Picture 2" descr="http://cdn.superbook.cbn.com/sites/default/files/character_profile/action_shot/Daniel_Ac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407589" y="1105682"/>
            <a:ext cx="5116722" cy="6140072"/>
          </a:xfrm>
          <a:prstGeom prst="rect">
            <a:avLst/>
          </a:prstGeom>
          <a:noFill/>
        </p:spPr>
      </p:pic>
      <p:pic>
        <p:nvPicPr>
          <p:cNvPr id="18" name="Picture 2" descr="http://cdn.superbook.cbn.com/sites/default/files/character_profile/action_shot/Daniel_Ac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390418" y="1105682"/>
            <a:ext cx="5116722" cy="6140072"/>
          </a:xfrm>
          <a:prstGeom prst="rect">
            <a:avLst/>
          </a:prstGeom>
          <a:noFill/>
        </p:spPr>
      </p:pic>
      <p:pic>
        <p:nvPicPr>
          <p:cNvPr id="19" name="Picture 2" descr="http://cdn.superbook.cbn.com/sites/default/files/character_profile/action_shot/Daniel_Ac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418582" y="1105682"/>
            <a:ext cx="5116722" cy="61400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749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878312" y="2564923"/>
            <a:ext cx="6822728" cy="40298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Fragmentos do Livro de Daniel foram encontrados entre os Manuscritos do Mar Morto. Jesus reconheceu a inspiração dos escritos de Daniel (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Mt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24.15). No Concílio de 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Jâmnia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, em 90 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dC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, o Livro de Daniel foi oficialmente incluído no cânon judaico.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285053" y="562503"/>
            <a:ext cx="5906947" cy="143991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6589070" y="-99918"/>
            <a:ext cx="4939314" cy="2879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AUTENTICIDADE DO LIVRO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1" name="Picture 2" descr="Os Manuscritos do Mar Morto e a Confiabilidade do Antigo Testamento - A Vi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44" y="1111170"/>
            <a:ext cx="3762375" cy="505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brown.edu/Departments/Joukowsky_Institute/courses/ancientneareast/files/86937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466007"/>
            <a:ext cx="12192001" cy="110051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706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brown.edu/Departments/Joukowsky_Institute/courses/ancientneareast/files/86937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466007"/>
            <a:ext cx="12192001" cy="11005117"/>
          </a:xfrm>
          <a:prstGeom prst="rect">
            <a:avLst/>
          </a:prstGeom>
          <a:noFill/>
        </p:spPr>
      </p:pic>
      <p:pic>
        <p:nvPicPr>
          <p:cNvPr id="6148" name="Picture 4" descr="Desenho gráfico PNG, vetores e arquivos PSD para download gratui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546" y="2991556"/>
            <a:ext cx="1286052" cy="128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933538" y="3932414"/>
            <a:ext cx="4174067" cy="1325563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JERUSALÉM</a:t>
            </a:r>
            <a:endParaRPr lang="pt-B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040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ow Large Was King David's Jerusalem? - Biblical Archaeology Socie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644" y="864637"/>
            <a:ext cx="8476799" cy="599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4174067" cy="1325563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JERUSALÉM</a:t>
            </a:r>
            <a:endParaRPr lang="pt-B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378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ow Large Was King David's Jerusalem? - Biblical Archaeology Socie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644" y="864637"/>
            <a:ext cx="8476799" cy="599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7540978" cy="639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9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ow Large Was King David's Jerusalem? - Biblical Archaeology Socie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644" y="864637"/>
            <a:ext cx="8476799" cy="599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7540978" cy="6394397"/>
          </a:xfrm>
          <a:prstGeom prst="rect">
            <a:avLst/>
          </a:prstGeom>
        </p:spPr>
      </p:pic>
      <p:pic>
        <p:nvPicPr>
          <p:cNvPr id="5" name="Picture 8" descr="Solomon's Temple | Amazing Sanctu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067" y="0"/>
            <a:ext cx="78909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57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318</Words>
  <Application>Microsoft Office PowerPoint</Application>
  <PresentationFormat>Widescreen</PresentationFormat>
  <Paragraphs>26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1" baseType="lpstr">
      <vt:lpstr>Arial</vt:lpstr>
      <vt:lpstr>Arial Black</vt:lpstr>
      <vt:lpstr>Calibri</vt:lpstr>
      <vt:lpstr>Calibri Light</vt:lpstr>
      <vt:lpstr>Microsoft Tai Le</vt:lpstr>
      <vt:lpstr>Tema do Office</vt:lpstr>
      <vt:lpstr>01</vt:lpstr>
      <vt:lpstr>Apresentação do PowerPoint</vt:lpstr>
      <vt:lpstr>Apresentação do PowerPoint</vt:lpstr>
      <vt:lpstr>Apresentação do PowerPoint</vt:lpstr>
      <vt:lpstr>Apresentação do PowerPoint</vt:lpstr>
      <vt:lpstr>JERUSALÉM</vt:lpstr>
      <vt:lpstr>JERUSALÉM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JERUSALÉM</vt:lpstr>
      <vt:lpstr>JERUSALÉM</vt:lpstr>
      <vt:lpstr>JERUSALÉM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02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Marcelo</dc:creator>
  <cp:lastModifiedBy>Marcelo</cp:lastModifiedBy>
  <cp:revision>24</cp:revision>
  <dcterms:created xsi:type="dcterms:W3CDTF">2025-01-27T12:58:51Z</dcterms:created>
  <dcterms:modified xsi:type="dcterms:W3CDTF">2025-02-27T19:07:21Z</dcterms:modified>
</cp:coreProperties>
</file>