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2" r:id="rId5"/>
    <p:sldId id="259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3" r:id="rId16"/>
    <p:sldId id="27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7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7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7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3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6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6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3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2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4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6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52DD-F41A-4A96-92D4-F1E3B842EE9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D13C-760E-4E94-AD74-5D6C1891D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2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03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9151" y="4124843"/>
            <a:ext cx="4656940" cy="255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DEUS QUE GOVERNA A HISTÓRIA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1.1,2)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3042693"/>
            <a:ext cx="6822728" cy="355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3) Surge, na região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Sinar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o Segundo Império Babilônico. Seu principal rei chama-se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Nabudonozor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O Império Neobabilônico foi o maior que o mundo havia visto até então, mas não durou muito tempo.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405114"/>
            <a:ext cx="5906947" cy="20602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458304" y="263236"/>
            <a:ext cx="5359967" cy="251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CRONOLOGIA DOS FATOS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75" y="1435261"/>
            <a:ext cx="2895600" cy="41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3042693"/>
            <a:ext cx="6822728" cy="355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4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Babilônia foi tomada pelos medos e persas, e o Império Neobabilônico chegou ao fim. A própria cidade mergulhou na decadência e se transformou em um montão de ruínas, como havia sido profetizado.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405114"/>
            <a:ext cx="5906947" cy="20602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458304" y="263236"/>
            <a:ext cx="5359967" cy="251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CRONOLOGIA DOS FATOS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76" y="1435260"/>
            <a:ext cx="2895600" cy="41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55585" y="1724628"/>
            <a:ext cx="11030673" cy="5133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 Babilônia, a glória dos reinos, o esplendor e o orgulho dos caldeus, será como Sodoma e Gomorra, quando Deus as transtornou. Nunca mais será habitada, nem nela morará alguém de geração em geração; o árabe não armará ali a sua tenda, nem tampouco os pastores ali farão deitar os seus rebanhos. Mas as feras do deserto repousarão ali, e as suas casas se encherão de horríveis animais”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13.19-21).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402D">
              <a:alpha val="9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1038913" y="636874"/>
            <a:ext cx="8105088" cy="541179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pt-BR" sz="3733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“Deus está constantemente governando e julgando as questões humanas, derrubando os poderosos dos seus tronos, subvertendo regimes injustos e trazendo efetivamente o seu Reino, que abarcará todas as nações” (Joyce Baldwin).</a:t>
            </a:r>
            <a:endParaRPr lang="pt-BR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3339" y="164638"/>
            <a:ext cx="11905323" cy="652872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8" name="Picture 5" descr="animated fountain pe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359" y="2923823"/>
            <a:ext cx="3563962" cy="289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33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870523"/>
            <a:ext cx="6822728" cy="37242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605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– Daniel e seus amigos são levados para o cativeiro.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597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– Muitos judeus de alta posição são levados para o cativeiro.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586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– Jerusalém é destruída e o restante da população é levada para o cativeiro.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405114"/>
            <a:ext cx="5906947" cy="20602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458304" y="263236"/>
            <a:ext cx="5359967" cy="251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CRONOLOGIA DOS FATOS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77" y="1435259"/>
            <a:ext cx="2895600" cy="41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285053" y="405114"/>
            <a:ext cx="5906947" cy="20602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458304" y="263236"/>
            <a:ext cx="5359967" cy="251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80" y="1478135"/>
            <a:ext cx="2847975" cy="4119913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878311" y="3042692"/>
            <a:ext cx="6765821" cy="355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 1) Deus está acima de tudo e de todos; 2) acontecimentos ruins podem servir a propósitos bons; 3) sempre vale a pena esperar em Deus e testemunhar o cumprimento dos seus planos.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04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20" y="4124842"/>
            <a:ext cx="4819656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UM PLANO  QUASE PERFEITO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1.3-8)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176911"/>
            <a:ext cx="10515600" cy="1000051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https://www.youtube.com/watch?v=WZby5BGTjEQ</a:t>
            </a:r>
            <a:endParaRPr lang="pt-BR" dirty="0"/>
          </a:p>
        </p:txBody>
      </p:sp>
      <p:pic>
        <p:nvPicPr>
          <p:cNvPr id="4" name="Picture 2" descr="Resultado de imagem para movie 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956" y="782591"/>
            <a:ext cx="4380088" cy="4394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5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3184570"/>
            <a:ext cx="6822728" cy="3410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babilônios destruíram Jerusalém e levaram Judá para o cativeiro. Mas tudo já havia sido profetizado. Os judeus estavam enfrentando as consequências do seu pecado e a disciplina de Deus.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405114"/>
            <a:ext cx="5906947" cy="20602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458304" y="263236"/>
            <a:ext cx="5359967" cy="251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BABILÔNIA: UM IMPÉRIO QUE DEUS USOU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74" y="1445148"/>
            <a:ext cx="2895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55585" y="544010"/>
            <a:ext cx="11030673" cy="60507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"Então, o profeta Isaías veio ao rei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Ezequias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lhe perguntou: Que foi que aqueles homens disseram e de onde vieram ter contigo? Respondeu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Ezequias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: De uma terra remota vieram ter comigo, da Babilônia. Ele ainda perguntou: Que foi que viram em tua casa? Respondeu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Ezequias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: Viram tudo quanto há em minha casa; coisa nenhuma há nos meus tesouros que eu deixasse de lhes mostrar. Então, disse Isaías a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Ezequias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: Ouve a palavra do Senhor dos exércitos: Eis que virão dias em que tudo quanto houver em tua casa, juntamente com o que entesouraram teus pais até o dia de hoje, será levado para a Babilônia; não ficará coisa alguma, disse o Senhor. E dos teus filhos, que de ti procederem, e que tu gerares, alguns serão levados cativos, para que sejam eunucos no palácio do rei da Babilônia”(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39.3-7).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55585" y="625033"/>
            <a:ext cx="11030673" cy="5969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"Portanto, assim diz o Senhor dos exércitos: Visto que não escutastes as minhas palavras, eis que eu enviarei e tomarei a todas as famílias do Norte, diz o Senhor, como também a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rei da Babilônia, meu servo, e os trarei sobre esta terra, e sobre os seus moradores, e sobre todas estas nações em redor; e os destruirei totalmente, e farei que sejam objeto de espanto, e de assobio, e de perpétuo opróbrio. E farei cessar dentre eles a voz de gozo e a voz de alegria, a voz do noivo e a voz da noiva, o som das mós e a luz do candeeiro. E toda essa terra virá a ser uma desolação e um espanto; e estas nações servirão ao rei da Babilônia setenta anos”(Jr 25.8-11).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55585" y="821802"/>
            <a:ext cx="11030673" cy="6036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"Dize-lhes: Assim diz o Senhor Deus: Este oráculo se refere ao príncipe em Jerusalém e a toda a casa de Israel que está no meio dela. Dize: Eu sou o vosso sinal: Assim como eu fiz, assim se lhes fará a eles; irão para o exílio, para o cativeiro. E o príncipe que está no meio deles levará aos ombros os trastes e, às escuras, sairá; ele fará uma abertura na parede e sairá por ela; ele cobrirá o seu rosto, pois com os seus olhos não verá o chão. Também estenderei a minha rede sobre ele, e ele será apanhado no meu laço; e o levarei para a Babilônia, para a terra dos caldeus; contudo, não a verá, ainda que ali morrerá”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Ez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12.10-13).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55585" y="358816"/>
            <a:ext cx="11030673" cy="6499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"Vede entre as nações e olhai; maravilhai-vos e admirai-vos; porque realizo, em vossos dias, uma obra, que vós não acreditareis, quando vos for contada. Pois eis que suscito os caldeus, essa nação feroz e impetuosa, que marcha sobre a largura da terra, para se apoderar de moradas que não são suas. Ela é terrível e espantosa; dela mesma sai o seu juízo e a sua dignidade. Os seus cavalos são mais ligeiros do que os leopardos e mais ferozes do que os lobos à tarde; os seus cavaleiros espalham-se por toda parte; sim, os seus cavaleiros vêm de longe; voam como a águia que se apressa a devorar. Eles todos vêm com violência; a sua vanguarda irrompe como o vento oriental; eles ajuntam cativos como areia</a:t>
            </a:r>
            <a:r>
              <a:rPr lang="pt-BR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”(Ha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1.5-9).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3042694"/>
            <a:ext cx="6822728" cy="3552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Os homens tentam construir, na planície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Sinar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uma cidade com uma torre que atinja o céu. Deus confunde as suas linguagens e eles são dispersados. A cidade recebe o nome de "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Babel",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"confusão”.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405114"/>
            <a:ext cx="5906947" cy="20602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458304" y="263236"/>
            <a:ext cx="5359967" cy="251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CRONOLOGIA DOS FATOS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74" y="1445148"/>
            <a:ext cx="2895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3345084"/>
            <a:ext cx="6822728" cy="3249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Floresce, na região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Sinar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o Primeiro Império Babilônico. Seu principal rei chama-se Hamurabi, que deixa como legado um importante código de leis.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405114"/>
            <a:ext cx="5906947" cy="20602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458304" y="263236"/>
            <a:ext cx="5359967" cy="251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CRONOLOGIA DOS FATOS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74" y="1445148"/>
            <a:ext cx="2895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1078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Batang</vt:lpstr>
      <vt:lpstr>Calibri</vt:lpstr>
      <vt:lpstr>Calibri Light</vt:lpstr>
      <vt:lpstr>Microsoft Tai Le</vt:lpstr>
      <vt:lpstr>Tema do Office</vt:lpstr>
      <vt:lpstr>03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04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19</cp:revision>
  <dcterms:created xsi:type="dcterms:W3CDTF">2025-03-12T12:15:43Z</dcterms:created>
  <dcterms:modified xsi:type="dcterms:W3CDTF">2025-03-17T19:47:27Z</dcterms:modified>
</cp:coreProperties>
</file>