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8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7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4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2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98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2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2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6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8A50-86F4-42C3-909C-4F0E48B13CC1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1C30-0A9B-4D42-9265-11B8EF0C0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9151" y="4124843"/>
            <a:ext cx="4656940" cy="255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PLANO QUASE PERFEITO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1.3-8a)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817847" y="1709535"/>
            <a:ext cx="6323108" cy="372316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“As maçãs do diabo são bonitas, mas têm bicho” (Hernandes Dias Lopes).</a:t>
            </a:r>
            <a:endParaRPr lang="pt-BR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8" name="Picture 5" descr="animated fountain p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248" y="1980506"/>
            <a:ext cx="3563962" cy="289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6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3090440"/>
            <a:ext cx="5576088" cy="3504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"Daniel, porém, propôs no seu coração não se contaminar"... e, desse modo, frustrou o elaborado plano do inimigo. Não somos fruto das nossas circunstâncias, e sim das nossas escolhas!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PLANO DE NABUCODONOZOR FOI FRUSTRADO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3" y="505970"/>
            <a:ext cx="5299472" cy="58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2882096"/>
            <a:ext cx="5576088" cy="3712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1) Temos que começar do modo como pretendemos continuar; 2) devemos tomar a decisão de não nos contaminarmos; 3) Deus e uma pessoa serão, sempre, maioria.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2" y="505970"/>
            <a:ext cx="5299473" cy="58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0" y="4124842"/>
            <a:ext cx="4819656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PODER </a:t>
            </a:r>
            <a:r>
              <a:rPr lang="pt-BR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    UMA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DECISÃO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1.8-16)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ovie 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956" y="782591"/>
            <a:ext cx="4380088" cy="4394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5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2835464"/>
            <a:ext cx="5576088" cy="37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 queria ser superior aos homens e aos deuses. Entretanto, havia um obstáculo no seu caminho: o Deus e os fiéis de Israel. Por isso ele levou para Babilônia os utensílios do templo e alguns jovens escolhidos.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NABUCODONOZOR TINHA UM DESEJO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6" y="505970"/>
            <a:ext cx="5299470" cy="58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3090440"/>
            <a:ext cx="5576088" cy="3504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os jovens de Israel poderiam ser demovidos de sua determinação de honrar a Deus? O rei e os seus auxiliares tinham um plano para afastá-los do Senhor.  Era um plano quase perfeito!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NABUCODONOZOR TINHA UM PLANO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4" y="505970"/>
            <a:ext cx="5299471" cy="58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2916820"/>
            <a:ext cx="5576088" cy="3677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Afastando Daniel, </a:t>
            </a:r>
            <a:r>
              <a:rPr lang="pt-BR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Hananias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Misael e Azarias da sua zona de segurança, </a:t>
            </a:r>
            <a:r>
              <a:rPr lang="pt-BR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Nacudonozor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esperava afastá-los, também, da sua fé. Infelizmente, essa estratégia de Satanás tem alcançado resultados em nossos dias!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  OS JOVENS FORAM TIRADOS DE SUAS CASAS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3" y="525518"/>
            <a:ext cx="5299472" cy="5840557"/>
          </a:xfrm>
          <a:prstGeom prst="rect">
            <a:avLst/>
          </a:prstGeom>
        </p:spPr>
      </p:pic>
      <p:pic>
        <p:nvPicPr>
          <p:cNvPr id="8" name="Picture 16" descr="Circle Gif Overla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53" y="525518"/>
            <a:ext cx="714261" cy="7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3113590"/>
            <a:ext cx="5576088" cy="348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nomes que Daniel e seus amigos receberam em Babilônia eram como que apelidos, numa tentativa clara de intimidá-los e de conquistá-los para o estilo de vida dos pagãos.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OS JOVENS TIVERAM OS SEUS NOMES MUDADOS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2" y="525518"/>
            <a:ext cx="5299473" cy="5840557"/>
          </a:xfrm>
          <a:prstGeom prst="rect">
            <a:avLst/>
          </a:prstGeom>
        </p:spPr>
      </p:pic>
      <p:pic>
        <p:nvPicPr>
          <p:cNvPr id="8" name="Picture 16" descr="Circle Gif Overla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53" y="525518"/>
            <a:ext cx="714261" cy="7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43339" y="431902"/>
            <a:ext cx="11905323" cy="119369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SIGNIFICADO DOS NOMES</a:t>
            </a:r>
            <a:endParaRPr lang="pt-B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38668" y="1790238"/>
            <a:ext cx="11525384" cy="477260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“Daniel”, “Deus é Juiz”                                              “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Beltessazar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”, “Bel Proteja o Rei”</a:t>
            </a:r>
          </a:p>
          <a:p>
            <a:pPr algn="ctr" defTabSz="1219170">
              <a:spcBef>
                <a:spcPct val="0"/>
              </a:spcBef>
              <a:defRPr/>
            </a:pPr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Hananias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”, “Deus é Misericordioso”                      “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Sadraque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”, “Tenho Muito Medo”</a:t>
            </a:r>
          </a:p>
          <a:p>
            <a:pPr algn="ctr" defTabSz="1219170">
              <a:spcBef>
                <a:spcPct val="0"/>
              </a:spcBef>
              <a:defRPr/>
            </a:pPr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“Misael”, “Quem é Como Deus”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                          “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Misaque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”, “Tenho Pouca Importância”</a:t>
            </a:r>
          </a:p>
          <a:p>
            <a:pPr algn="ctr" defTabSz="1219170">
              <a:spcBef>
                <a:spcPct val="0"/>
              </a:spcBef>
              <a:defRPr/>
            </a:pPr>
            <a:endParaRPr lang="pt-B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“Azarias”, “Deus é Meu Socorro”                    “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Abednego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”, “Servo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Abud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”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73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1" y="2708142"/>
            <a:ext cx="5832585" cy="3886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"letras e a língua dos caldeus" incluíam a ciência... mas também o humanismo, a idolatria e a superstição. Ainda hoje, muitos jovens cristãos, quando vão para a faculdade, são atacados com costumes mundanos e visões ideológicas contrárias à sua fé.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OS JOVENS APRENDERAM COISAS NOVAS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2" descr="Daniel e seus ami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" y="524267"/>
            <a:ext cx="5299474" cy="58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ircle Gif Overla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53" y="525518"/>
            <a:ext cx="714261" cy="7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2855964"/>
            <a:ext cx="5576088" cy="37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comida da mesa do rei era saborosa, mas consagrada aos ídolos. A mensagem dos babilônios para os quatro amigos era clara: "Se vocês cederem ao nosso estilo de vida, obterão muitas vantagens".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24951" y="505970"/>
            <a:ext cx="6067049" cy="19594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24951" y="505970"/>
            <a:ext cx="5832585" cy="208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4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OS JOVENS RECEBERAM PROPOSTAS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7" y="505970"/>
            <a:ext cx="5282667" cy="5860104"/>
          </a:xfrm>
          <a:prstGeom prst="rect">
            <a:avLst/>
          </a:prstGeom>
        </p:spPr>
      </p:pic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53" y="525518"/>
            <a:ext cx="714261" cy="7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483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Batang</vt:lpstr>
      <vt:lpstr>Calibri</vt:lpstr>
      <vt:lpstr>Calibri Light</vt:lpstr>
      <vt:lpstr>Microsoft Tai Le</vt:lpstr>
      <vt:lpstr>Tema do Office</vt:lpstr>
      <vt:lpstr>04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Marcelo</dc:creator>
  <cp:lastModifiedBy>Marcelo</cp:lastModifiedBy>
  <cp:revision>14</cp:revision>
  <dcterms:created xsi:type="dcterms:W3CDTF">2025-03-20T19:09:00Z</dcterms:created>
  <dcterms:modified xsi:type="dcterms:W3CDTF">2025-03-24T12:09:16Z</dcterms:modified>
</cp:coreProperties>
</file>