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5" r:id="rId6"/>
    <p:sldId id="262" r:id="rId7"/>
    <p:sldId id="268" r:id="rId8"/>
    <p:sldId id="269" r:id="rId9"/>
    <p:sldId id="271" r:id="rId10"/>
    <p:sldId id="27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9C5"/>
    <a:srgbClr val="E86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1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8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2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8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6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1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7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2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235A-2015-452A-93EB-3B45CC3233DE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14E3-0BEB-439A-A85A-FC541B29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67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42914" y="4124842"/>
            <a:ext cx="435768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PODER DE UMA DECISÃO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1.8b-16)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0" y="4267592"/>
            <a:ext cx="4819656" cy="27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FAÇA A DIFERENÇA ONDE VOCÊ ESTÁ</a:t>
            </a:r>
          </a:p>
          <a:p>
            <a:pPr algn="ctr"/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1.17-21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465409"/>
            <a:ext cx="6822728" cy="41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Quando tomamos uma decisão e nos mantemos firmes nela, damos início a uma série de acontecimentos, para o bem ou para o mal. A decisão de Daniel de não se contaminar determinou o rumo da sua história e resultou em vários eventos.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10" cy="1354238"/>
          </a:xfrm>
          <a:prstGeom prst="rect">
            <a:avLst/>
          </a:prstGeom>
          <a:solidFill>
            <a:srgbClr val="A479C5"/>
          </a:solidFill>
          <a:ln>
            <a:solidFill>
              <a:srgbClr val="E86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DECISÕES QUE TOMAMOS MOVEM AS ENGRENAGENS DO MUNDO ESPIRITUAL!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50+ Free Gear &amp; Gears animated GIFs and Stickers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8" y="2643149"/>
            <a:ext cx="1920673" cy="34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0+ Free Gear &amp; Gears animated GIFs and Stickers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41" y="2465409"/>
            <a:ext cx="1943662" cy="38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835797"/>
            <a:ext cx="6822728" cy="3758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"Ora, Deus fez..." (v.9a). Daniel não estava sozinho. O Senhor estava ao seu lado, embora Daniel não pudesse vê-lo. E quando tomamos a decisão de fazer a coisa certa, sempre podemos contar com a ajuda de Deus.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10" cy="1354238"/>
          </a:xfrm>
          <a:prstGeom prst="rect">
            <a:avLst/>
          </a:prstGeom>
          <a:solidFill>
            <a:srgbClr val="A479C5"/>
          </a:solidFill>
          <a:ln>
            <a:solidFill>
              <a:srgbClr val="E86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RECEBEU O AUXÍLIO DE 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102" name="Picture 6" descr="grass, grass , gif - Free animated GIF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" y="3491019"/>
            <a:ext cx="432016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5926779"/>
            <a:ext cx="1322804" cy="4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9" y="2075592"/>
            <a:ext cx="5068054" cy="50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132" y="496711"/>
            <a:ext cx="11266311" cy="1783645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9600" b="1" dirty="0" smtClean="0">
                <a:solidFill>
                  <a:srgbClr val="A479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 E PENSE!</a:t>
            </a:r>
            <a:endParaRPr lang="pt-BR" sz="9600" b="1" dirty="0">
              <a:solidFill>
                <a:srgbClr val="A479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0399" y="3281847"/>
            <a:ext cx="6612467" cy="286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melhor estar do lado de Deus ou do lado de 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nstruction Worker Confused | 3D Animated Clipart for PowerPoint -  PresenterMedia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40" y="2405656"/>
            <a:ext cx="3510844" cy="35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10" cy="1354238"/>
          </a:xfrm>
          <a:prstGeom prst="rect">
            <a:avLst/>
          </a:prstGeom>
          <a:solidFill>
            <a:srgbClr val="A479C5"/>
          </a:solidFill>
          <a:ln>
            <a:solidFill>
              <a:srgbClr val="E86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RECEBEU O AUXÍLIO DOS HOMENS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102" name="Picture 6" descr="grass, grass , gif - Free animated GIF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" y="3491019"/>
            <a:ext cx="432016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5926779"/>
            <a:ext cx="1322804" cy="4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963119"/>
            <a:ext cx="6822728" cy="363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"... com que Daniel achasse graça e misericórdia diante do chefe dos eunucos" (v.9b). Sempre vamos encontrar pessoas dispostas a nos ajudar se nos propusermos a fazer o que é certo.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2" descr="D:\Marcelo\Pictures\superbook\0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87260" y="2060296"/>
            <a:ext cx="1909430" cy="4534468"/>
          </a:xfrm>
          <a:prstGeom prst="rect">
            <a:avLst/>
          </a:prstGeom>
          <a:noFill/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9" y="2075592"/>
            <a:ext cx="5068054" cy="50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983004" y="828785"/>
            <a:ext cx="6727843" cy="541179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 pessoa exigente encontra resistência. A pessoa derrotada encontra indiferença. A pessoa dedicada encontra ajuda” (Robert </a:t>
            </a:r>
            <a:r>
              <a:rPr lang="pt-BR" sz="3733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Schuller</a:t>
            </a: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).</a:t>
            </a:r>
            <a:endParaRPr lang="pt-BR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5" descr="animated fountain p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626" y="2689609"/>
            <a:ext cx="3563962" cy="2896988"/>
          </a:xfrm>
          <a:prstGeom prst="rect">
            <a:avLst/>
          </a:prstGeom>
          <a:noFill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0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10" cy="1354238"/>
          </a:xfrm>
          <a:prstGeom prst="rect">
            <a:avLst/>
          </a:prstGeom>
          <a:solidFill>
            <a:srgbClr val="A479C5"/>
          </a:solidFill>
          <a:ln>
            <a:solidFill>
              <a:srgbClr val="E86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2" name="Picture 6" descr="grass, grass , gif - Free animated GIF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" y="3491019"/>
            <a:ext cx="432016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5926779"/>
            <a:ext cx="1322804" cy="4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Marcelo\Pictures\superbook\0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87260" y="2060296"/>
            <a:ext cx="1909430" cy="4534468"/>
          </a:xfrm>
          <a:prstGeom prst="rect">
            <a:avLst/>
          </a:prstGeom>
          <a:noFill/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AGIU COM FÉ E PRUDÊNCIA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650603"/>
            <a:ext cx="6822728" cy="394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proposta que Daniel fez ao despenseiro revelava confiança em Deus e, ao mesmo tempo, uma notável sensatez. A fidelidade e o bom senso seriam características que acompanhariam Daniel ao longo de toda a sua vida.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6" name="Picture 7" descr="D:\Marcelo\Pictures\superbook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02295">
            <a:off x="264895" y="2040219"/>
            <a:ext cx="1717626" cy="4536914"/>
          </a:xfrm>
          <a:prstGeom prst="rect">
            <a:avLst/>
          </a:prstGeom>
          <a:noFill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9" y="2075592"/>
            <a:ext cx="5068054" cy="50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pic>
        <p:nvPicPr>
          <p:cNvPr id="4102" name="Picture 6" descr="grass, grass , gif - Free animated GIF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" y="3491019"/>
            <a:ext cx="432016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5926779"/>
            <a:ext cx="1322804" cy="4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Marcelo\Pictures\superbook\0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87260" y="2060296"/>
            <a:ext cx="1909430" cy="4534468"/>
          </a:xfrm>
          <a:prstGeom prst="rect">
            <a:avLst/>
          </a:prstGeom>
          <a:noFill/>
        </p:spPr>
      </p:pic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650603"/>
            <a:ext cx="6822728" cy="394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"Ao fim dos dez dias, apareceram os seus semblantes melhores, e eles estavam mais gordos do que todos os jovens que comiam das iguarias reais" (v. 15). Sempre vale a pena fazer a vontade de Deus. Ele disse: "Honrarei aos que me honram" (1Sm 2.30).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1" name="Picture 7" descr="D:\Marcelo\Pictures\superbook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02295">
            <a:off x="264895" y="2040219"/>
            <a:ext cx="1717626" cy="4536914"/>
          </a:xfrm>
          <a:prstGeom prst="rect">
            <a:avLst/>
          </a:prstGeom>
          <a:noFill/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9" y="2075592"/>
            <a:ext cx="5068054" cy="50680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097" y="2210518"/>
            <a:ext cx="5266102" cy="526610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944">
            <a:off x="1421904" y="2210600"/>
            <a:ext cx="5053979" cy="52310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08" y="2740701"/>
            <a:ext cx="5225933" cy="4288943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A479C5"/>
          </a:solidFill>
          <a:ln>
            <a:solidFill>
              <a:srgbClr val="E86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GRANDEMENTE ABENÇOADO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10" cy="1354238"/>
          </a:xfrm>
          <a:prstGeom prst="rect">
            <a:avLst/>
          </a:prstGeom>
          <a:solidFill>
            <a:srgbClr val="A479C5"/>
          </a:solidFill>
          <a:ln>
            <a:solidFill>
              <a:srgbClr val="E86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50+ Free Gear &amp; Gears animated GIFs and Stickers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8" y="2643149"/>
            <a:ext cx="1920673" cy="34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0+ Free Gear &amp; Gears animated GIFs and Stickers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41" y="2465409"/>
            <a:ext cx="1943662" cy="38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PORQUE DANIEL TOMOU A DECISÃO DE NÃO SE CONTAMINAR...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202172"/>
            <a:ext cx="6822728" cy="439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... o plano do rei foi frustrado, os quatro amigos foram abençoados, o nome de Deus foi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engrandecido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babilônios receberam o testemunho da verdadeira fé, profecias foram registradas e leitores da Bíblia são edificados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até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hoje. Devemos pensar bem no peso das nossas decisões!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390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Batang</vt:lpstr>
      <vt:lpstr>Calibri</vt:lpstr>
      <vt:lpstr>Calibri Light</vt:lpstr>
      <vt:lpstr>Microsoft Tai Le</vt:lpstr>
      <vt:lpstr>Tema do Office</vt:lpstr>
      <vt:lpstr>05</vt:lpstr>
      <vt:lpstr>Apresentação do PowerPoint</vt:lpstr>
      <vt:lpstr>Apresentação do PowerPoint</vt:lpstr>
      <vt:lpstr>PARE E PENSE!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</dc:title>
  <dc:creator>Marcelo</dc:creator>
  <cp:lastModifiedBy>Marcelo</cp:lastModifiedBy>
  <cp:revision>17</cp:revision>
  <dcterms:created xsi:type="dcterms:W3CDTF">2025-03-27T18:30:30Z</dcterms:created>
  <dcterms:modified xsi:type="dcterms:W3CDTF">2025-03-28T12:05:52Z</dcterms:modified>
</cp:coreProperties>
</file>