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5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3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8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4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6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6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8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99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5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4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3C06-AFDE-4D67-AF14-CF50A1F69E5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8F47-79F4-4E50-8F2D-F69379457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5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06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4013570"/>
            <a:ext cx="4832541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FAÇA A DIFERENÇA ONDE VOCÊ ESTÁ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1.17-21)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384636" y="474562"/>
            <a:ext cx="4807363" cy="2919802"/>
          </a:xfrm>
          <a:prstGeom prst="rect">
            <a:avLst/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7384635" y="474562"/>
            <a:ext cx="4676126" cy="3095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BÍBLIA NOS DIZ PARA SERMOS DIFERENTES E FAZERMOS DIFERENÇA!</a:t>
            </a:r>
            <a:endParaRPr lang="pt-BR" sz="4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Lizzy Bel GIF - Lizzy Bel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35" y="3570054"/>
            <a:ext cx="4467839" cy="28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6844" y="393540"/>
            <a:ext cx="6822728" cy="637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</a:t>
            </a: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Para </a:t>
            </a: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que vos torneis irrepreensíveis e sinceros, filhos de Deus imaculados no meio de uma geração corrupta e perversa, entre a qual resplandeceis como luminares no mundo”                    (</a:t>
            </a:r>
            <a:r>
              <a:rPr lang="pt-BR" sz="3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Fp</a:t>
            </a: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2.14,15).</a:t>
            </a:r>
          </a:p>
          <a:p>
            <a:pPr marL="0" indent="0">
              <a:buNone/>
            </a:pPr>
            <a:endParaRPr lang="pt-BR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"Mas vós sois a geraçã</a:t>
            </a: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eleita, o sacerdócio real, a nação santa, o povo adquirido, para que anuncieis as grandezas daquele que vos chamou das trevas para a sua maravilhosa luz” (1Pe 2.9).</a:t>
            </a:r>
            <a:endParaRPr lang="pt-BR" sz="3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384636" y="474562"/>
            <a:ext cx="4807363" cy="2919802"/>
          </a:xfrm>
          <a:prstGeom prst="rect">
            <a:avLst/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7384635" y="474561"/>
            <a:ext cx="4676126" cy="310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FAÇA A DIFERENÇA: DEUS CAPACITOU VOCÊ!</a:t>
            </a:r>
            <a:endParaRPr lang="pt-BR" sz="4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6842" y="567159"/>
            <a:ext cx="6822728" cy="6422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"Ora, quanto a estes quatro jovens, Deus lhes deu o conhecimento e a inteligência em todas as letras e em toda a sabedoria; e Daniel era entendido em todas as visões e todos os sonhos”(v.17</a:t>
            </a: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).</a:t>
            </a:r>
          </a:p>
          <a:p>
            <a:pPr marL="0" indent="0">
              <a:buNone/>
            </a:pPr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e seus amigos não tinham as mesmas capacitações... mas todos eram capacitados!</a:t>
            </a:r>
          </a:p>
          <a:p>
            <a:pPr marL="0" indent="0">
              <a:buNone/>
            </a:pPr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Senhor nos concede diferentes talentos, dons e oportunidades. Ele capacita os seus chamados!</a:t>
            </a: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384634" y="3580799"/>
            <a:ext cx="4467839" cy="282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20+ Free Tools &amp; Tool animated GIFs and Stickers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103" y="3646113"/>
            <a:ext cx="2696901" cy="269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384636" y="474562"/>
            <a:ext cx="4807363" cy="2919802"/>
          </a:xfrm>
          <a:prstGeom prst="rect">
            <a:avLst/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7384635" y="474562"/>
            <a:ext cx="4676126" cy="310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pt-BR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FAÇA A DIFERENÇA: DEUS TEM A HORA CERTA PARA VOCÊ!</a:t>
            </a:r>
            <a:endParaRPr lang="pt-BR" sz="4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6844" y="659757"/>
            <a:ext cx="6822728" cy="61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</a:t>
            </a:r>
            <a:r>
              <a:rPr lang="pt-BR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E, ao fim dos dias depois dos quais o rei tinha ordenado que fossem apresentados, o chefe dos eunucos os apresentou diante de </a:t>
            </a:r>
            <a:r>
              <a:rPr lang="pt-BR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”(v. 18</a:t>
            </a: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e seus amigos tiveram de esperar pelo tempo certo para se apresentarem diante do rei.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relógio de Deus não atrasa nem adianta. Tempo: </a:t>
            </a:r>
            <a:r>
              <a:rPr lang="pt-BR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chronos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X </a:t>
            </a:r>
            <a:r>
              <a:rPr lang="pt-BR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kairós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O Senhor tem o tempo certo! </a:t>
            </a: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84634" y="3580799"/>
            <a:ext cx="4467839" cy="282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4" name="Picture 4" descr="Clock.Reloj.Horloge.Watch.gif.Victoriabea, orange , despertador - Free animated  GIF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08" y="3605690"/>
            <a:ext cx="2833892" cy="28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384636" y="474562"/>
            <a:ext cx="4807363" cy="2919802"/>
          </a:xfrm>
          <a:prstGeom prst="rect">
            <a:avLst/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7386475" y="706056"/>
            <a:ext cx="4676126" cy="2611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</a:t>
            </a:r>
            <a:r>
              <a:rPr lang="pt-BR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FAÇA A DIFERENÇA: DEUS QUER USAR VOCÊ!</a:t>
            </a:r>
            <a:endParaRPr lang="pt-BR" sz="4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6844" y="474562"/>
            <a:ext cx="6822728" cy="6383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</a:t>
            </a:r>
            <a:r>
              <a:rPr lang="pt-BR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Então, o rei conversou com eles; e entre todos eles não foram achados outros tais como Daniel, </a:t>
            </a:r>
            <a:r>
              <a:rPr lang="pt-BR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Hananias</a:t>
            </a:r>
            <a:r>
              <a:rPr lang="pt-BR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Misael e Azarias; por isso, ficaram assistindo diante do rei”(V. 19</a:t>
            </a: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).</a:t>
            </a:r>
          </a:p>
          <a:p>
            <a:pPr marL="0" indent="0">
              <a:buNone/>
            </a:pPr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e seus amigos se dispuseram a servir, mesmo estando em uma nação hostil e em uma corte idólatra.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mundo precisa de pessoas dispostas a assistir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ajudar!</a:t>
            </a: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384634" y="3580799"/>
            <a:ext cx="4467839" cy="282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2" name="Picture 6" descr="Helping Hand GIFs - Find &amp; Share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511" y="3657600"/>
            <a:ext cx="2679714" cy="26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243" y="5706319"/>
            <a:ext cx="2268638" cy="4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384636" y="474562"/>
            <a:ext cx="4807363" cy="2919802"/>
          </a:xfrm>
          <a:prstGeom prst="rect">
            <a:avLst/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7386475" y="706056"/>
            <a:ext cx="4676126" cy="2611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4) FAÇA A DIFERENÇA: DEUS DESTACARÁ VOCÊ!</a:t>
            </a:r>
            <a:endParaRPr lang="pt-BR" sz="4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6844" y="590309"/>
            <a:ext cx="6822728" cy="6267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</a:t>
            </a:r>
            <a:r>
              <a:rPr lang="pt-BR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 em toda matéria de sabedoria e discernimento, a respeito da qual lhes perguntou o rei, este os achou dez vezes mais doutos do que todos os magos e encantadores que havia em todo o seu reino”(v.20</a:t>
            </a: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).</a:t>
            </a:r>
          </a:p>
          <a:p>
            <a:pPr marL="0" indent="0">
              <a:buNone/>
            </a:pPr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Hananias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Misael e Azarias se sobressaíam em meio aos outros jovens.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servo de Deus se destaca – não pelas habilidades mundanas, mas pela presença de Deus na sua vida.</a:t>
            </a: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384634" y="3580799"/>
            <a:ext cx="4467839" cy="282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814" y="3916507"/>
            <a:ext cx="1009650" cy="2419350"/>
          </a:xfrm>
          <a:prstGeom prst="rect">
            <a:avLst/>
          </a:prstGeom>
        </p:spPr>
      </p:pic>
      <p:pic>
        <p:nvPicPr>
          <p:cNvPr id="11" name="Picture 2" descr="Spotlight Stickers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0939">
            <a:off x="7849905" y="2744138"/>
            <a:ext cx="3175981" cy="38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384636" y="474562"/>
            <a:ext cx="4807363" cy="2919802"/>
          </a:xfrm>
          <a:prstGeom prst="rect">
            <a:avLst/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7386475" y="706056"/>
            <a:ext cx="4676126" cy="2611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5</a:t>
            </a:r>
            <a:r>
              <a:rPr lang="pt-BR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FAÇA A DIFERENÇA: DEUS SUSTENTARÁ VOCÊ!</a:t>
            </a:r>
            <a:endParaRPr lang="pt-BR" sz="4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6844" y="706056"/>
            <a:ext cx="6822728" cy="6151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</a:t>
            </a:r>
            <a:r>
              <a:rPr lang="pt-BR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Assim, Daniel continuou até o primeiro ano do rei Ciro”(v. 21</a:t>
            </a:r>
            <a:r>
              <a:rPr lang="pt-B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permaneceu na corte babilônica entre 605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539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exercendo uma abençoada influência durante 66 anos (pelo menos).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impérios enfraquecem e caem, mas aqueles que confiam no Senhor se fortalecem e permanecem de pé!</a:t>
            </a: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384634" y="3580799"/>
            <a:ext cx="4467839" cy="282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11" descr="jesus_in_clouds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010" y="3621036"/>
            <a:ext cx="2747055" cy="2747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6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384636" y="474562"/>
            <a:ext cx="4807363" cy="2919802"/>
          </a:xfrm>
          <a:prstGeom prst="rect">
            <a:avLst/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7386475" y="706056"/>
            <a:ext cx="4676126" cy="2611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4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6844" y="1307939"/>
            <a:ext cx="6822728" cy="5550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Se quisermos fazer diferença, temos que ser diferentes.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2) Se quisermos ser diferentes, temos que ser controlados por Deus.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3) Se quisermos ser controlados por Deus, temos que entregar a ele as nossas vidas.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384634" y="3580799"/>
            <a:ext cx="4467839" cy="282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4973">
            <a:off x="8782845" y="3679377"/>
            <a:ext cx="1472324" cy="2741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0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07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21" y="4645336"/>
            <a:ext cx="4644053" cy="205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QUANDO VOCÊ ESQUECE O SEU SONHO</a:t>
            </a:r>
            <a:endParaRPr 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2.1-12)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580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Microsoft Tai Le</vt:lpstr>
      <vt:lpstr>Tema do Office</vt:lpstr>
      <vt:lpstr>06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07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13</cp:revision>
  <dcterms:created xsi:type="dcterms:W3CDTF">2025-04-04T14:51:29Z</dcterms:created>
  <dcterms:modified xsi:type="dcterms:W3CDTF">2025-04-04T23:48:05Z</dcterms:modified>
</cp:coreProperties>
</file>