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F8A"/>
    <a:srgbClr val="4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32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45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27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3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31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39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3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31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90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43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5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8AB2-0FA1-46E0-B55D-E30C24174977}" type="datetimeFigureOut">
              <a:rPr lang="pt-BR" smtClean="0"/>
              <a:t>18/04/2025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867D-9717-4C56-859C-4A708364C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08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013570"/>
            <a:ext cx="4832541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ESTRATÉGIA DOS VENCEDORES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2.13-23)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1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09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1" y="4645336"/>
            <a:ext cx="4644053" cy="205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"HÁ UM DEUS      NO CÉU"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2.24-28)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9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800" y="2233914"/>
            <a:ext cx="5382228" cy="462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técnico e seus jogadores, um general e seus soldados, um advogado e seu cliente: todos planejam uma estratégia para alcançar os seus objetivos.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 estratégia Daniel e seus amigos empregaram?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VENCER NÃO É QUESTÃO DE SORTE,    É QUESTÃO DE ESTRATÉGIA!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Caarapó representará Mato Grosso do Sul na Copa São Paulo de Futebol Júnior  - A Gazeta News - Notícias, galeria de fotos, vídeos de Amambai-MS e regi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439">
            <a:off x="672659" y="2457225"/>
            <a:ext cx="2116718" cy="21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7847">
            <a:off x="3334942" y="2330184"/>
            <a:ext cx="2079852" cy="19121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0745">
            <a:off x="2600361" y="4642760"/>
            <a:ext cx="1901718" cy="17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800" y="2453833"/>
            <a:ext cx="5382228" cy="440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argumentou com o ca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pitão da guarda, o qual não o teria ouvido, se não tivesse, antes, sido respeitado.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enquanto temos oportunidade, façamos bem a todos"(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Gl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6.10).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TRATE BEM TODAS AS PESSOAS   (VOCÊ PODE PRECISAR DELAS!)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Picture 2" descr="1 Chronicles 11:41 Artwork | Bible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0" y="2672081"/>
            <a:ext cx="3691147" cy="32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800" y="2099674"/>
            <a:ext cx="5382228" cy="475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falou "avisada e prudentemente"(RANO), "com conselho e sabedoria"(KJ), "com muito jeito e cuidado"(NTLH), "sabiamente"(AM), "com palavras prudentes e sábias"(BJ), "co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 muita sabedoria"(BV).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MANTENHA A CALMA, SEJA EDUCADO, PERGUNTE, ESCUTE AS RESPOSTAS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30" y="2672081"/>
            <a:ext cx="3691147" cy="32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8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800" y="2269948"/>
            <a:ext cx="5382228" cy="458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pediu um prazo ao rei, não para ganhar tempo, mas porque acreditava que Deus poderia elucidar aquele mistério: ele tinha fé!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Nenhuma situação é desesperadora enquanto você não se desesperar!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ACREDITE QUE DEUS TEM A SOLUÇÃO PARA O SEU PROBLEMA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29" y="2672081"/>
            <a:ext cx="3691147" cy="32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799" y="2269948"/>
            <a:ext cx="5463251" cy="458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se dispôs a orar, mas pediu também aos seus amigos que orassem.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"Rogo-vos, irmãos, por nosso Senhor Jesus Cristo e pelo amor do Espírito, que luteis juntamente comigo nas vossas orações por mim a Deus"(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Rm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15.30).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ORE E MOBILIZE UM EXÉRCITO              DE ORAÇÃO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29" y="2672081"/>
            <a:ext cx="3691147" cy="32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9522" y="-1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400799" y="2442258"/>
            <a:ext cx="5463251" cy="4415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Ao vencer o desafio que tinha diante de si, Daniel louvou a Deus e lhe deu todo o mérito.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Se, passada a crise, você não se tornou mais dependente de Deus, você não venceu – você perdeu!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7159" y="562504"/>
            <a:ext cx="11624841" cy="1408176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868101" y="659757"/>
            <a:ext cx="10660282" cy="134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LEMBRE-SE DE DAR TODA A GLÓRIA    A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928" y="2672080"/>
            <a:ext cx="3691148" cy="32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0000"/>
          </a:solidFill>
          <a:ln>
            <a:solidFill>
              <a:srgbClr val="CF0F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773289" y="395110"/>
            <a:ext cx="10645422" cy="646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“Seja bendito o nome de Deus para todo o sempre, porque são dele a sabedoria e a força. Ele muda os tempos e as estações; ele remove os reis e estabelece os reis; é ele quem dá a sabedoria aos sábios e o entendimento aos entendidos. Ele revela o profundo e o escondido; conhece o que está em trevas, e com ele mora a luz”  (</a:t>
            </a:r>
            <a:r>
              <a:rPr lang="pt-BR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2.20-22).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1" y="263236"/>
            <a:ext cx="4644053" cy="6434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IRMÃOS, VAMOS USAR A ESTRATÉGIA DOS VENCEDORES!</a:t>
            </a:r>
          </a:p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Vamos vencer como Daniel venceu!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8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431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Microsoft Tai Le</vt:lpstr>
      <vt:lpstr>Times New Roman</vt:lpstr>
      <vt:lpstr>Tema do Office</vt:lpstr>
      <vt:lpstr>08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10</cp:revision>
  <dcterms:created xsi:type="dcterms:W3CDTF">2025-04-18T12:35:55Z</dcterms:created>
  <dcterms:modified xsi:type="dcterms:W3CDTF">2025-04-18T14:05:35Z</dcterms:modified>
</cp:coreProperties>
</file>