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74" r:id="rId5"/>
    <p:sldId id="273" r:id="rId6"/>
    <p:sldId id="272" r:id="rId7"/>
    <p:sldId id="278" r:id="rId8"/>
    <p:sldId id="271" r:id="rId9"/>
    <p:sldId id="276" r:id="rId10"/>
    <p:sldId id="27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2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6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8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9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3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4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1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65CD-9F54-4EDC-B78A-F20911242F31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C2C4-3890-49FA-846A-E01F22C1C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4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09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013570"/>
            <a:ext cx="4832541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"HÁ UM DEUS     NO CÉU"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2.24-28a)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1" y="4386805"/>
            <a:ext cx="4644053" cy="231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SONHO DE NABUCODONOZOR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2.28b-45)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1990846"/>
            <a:ext cx="7095280" cy="4745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seguia angustiado sem se lembrar do sonho que havia tido. Sua preocupação só se dissipou com a informação de Daniel.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 isso Daniel foi ter com </a:t>
            </a:r>
            <a:r>
              <a:rPr lang="pt-B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Arioque</a:t>
            </a: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ao qual o rei tinha constituído para matar os sábios da Babilônia; entrou e disse-lhe assim: Não mates os sábios da Babilônia; introduze-me na presença do rei, e lhe darei a interpretação"(v.24).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5" name="Picture 2" descr="D:\Marcelo\Pictures\superbook\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9151" y="3272242"/>
            <a:ext cx="1933873" cy="3144509"/>
          </a:xfrm>
          <a:prstGeom prst="rect">
            <a:avLst/>
          </a:prstGeom>
          <a:noFill/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 CONTINUAVA ESPERANDO UMA RESPOSTA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pic>
        <p:nvPicPr>
          <p:cNvPr id="15" name="Picture 2" descr="D:\Marcelo\Pictures\superbook\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9151" y="3272242"/>
            <a:ext cx="1933873" cy="3144509"/>
          </a:xfrm>
          <a:prstGeom prst="rect">
            <a:avLst/>
          </a:prstGeom>
          <a:noFill/>
        </p:spPr>
      </p:pic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Marcelo\Pictures\superbook\0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5469" y="2405761"/>
            <a:ext cx="2025770" cy="4452240"/>
          </a:xfrm>
          <a:prstGeom prst="rect">
            <a:avLst/>
          </a:prstGeom>
          <a:noFill/>
        </p:spPr>
      </p:pic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4699322" y="2212539"/>
            <a:ext cx="7002683" cy="4315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capitão da guarda deu a entender que ele tinha encontrado a solução para o problema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</a:t>
            </a:r>
            <a:r>
              <a:rPr lang="pt-B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Arioque</a:t>
            </a: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depressa introduziu Daniel à presença do rei e disse-lhe assim: Achei dentre os filhos dos cativos de Judá um homem que fará saber ao rei a interpretação"(v.25).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ARIOQUE TENTOU FICAR COM O     MÉRITO PARA ELE MESMO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pic>
        <p:nvPicPr>
          <p:cNvPr id="15" name="Picture 2" descr="D:\Marcelo\Pictures\superbook\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9151" y="3272242"/>
            <a:ext cx="1933873" cy="3144509"/>
          </a:xfrm>
          <a:prstGeom prst="rect">
            <a:avLst/>
          </a:prstGeom>
          <a:noFill/>
        </p:spPr>
      </p:pic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716432" y="2002420"/>
            <a:ext cx="7078171" cy="4757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"Respondeu Daniel na presença do rei e disse: O mistério que o rei exigiu, nem sábios, nem encantadores, nem magos, nem adivinhadores lhe podem revelar; mas há um Deus no céu, o qual revela os mistérios; ele, pois, fez saber ao rei </a:t>
            </a:r>
            <a:r>
              <a:rPr lang="pt-B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o que há de suceder nos últimos dias"(vs.27,28a).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fidelidade de Daniel nos inspira!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Picture 6" descr="D:\Marcelo\Pictures\superbook\0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5469" y="2405761"/>
            <a:ext cx="2025770" cy="4452240"/>
          </a:xfrm>
          <a:prstGeom prst="rect">
            <a:avLst/>
          </a:prstGeom>
          <a:noFill/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598" y="2397758"/>
            <a:ext cx="5072312" cy="506621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DEU TODA A GLÓRIA A 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2202172"/>
            <a:ext cx="7095280" cy="453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um Deus no céu, e não vários deuses! Os ídolos e as divindades são criações dos homens, mas o verdadeiro Deus criou o universo!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"Assim diz o Senhor, Rei de Israel, seu Redentor, o Senhor dos exércitos: Eu sou o primeiro e eu sou o último, e fora de mim não há Deus"(</a:t>
            </a:r>
            <a:r>
              <a:rPr lang="pt-B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Is</a:t>
            </a: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44.6).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UM DEUS NO CÉU: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É ÚNICO!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5808" y="1365083"/>
            <a:ext cx="5905130" cy="5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UM DEUS NO CÉU: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ESTÁ NO CONTROLE!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2372810"/>
            <a:ext cx="7095280" cy="436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está no céu, assentado sobre um alto e sublime trono. O trono do universo não está vazio. Existe um Rei, e ele reina. O Senhor tem o governo de tudo nas suas mãos.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Senhor estabeleceu o seu trono nos céus, e o seu reino domina sobre tudo"(</a:t>
            </a:r>
            <a:r>
              <a:rPr lang="pt-B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Sl</a:t>
            </a: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103.19).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5808" y="1365083"/>
            <a:ext cx="5905130" cy="5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UM DEUS NO CÉU: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NOS OBSERVA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2372810"/>
            <a:ext cx="7095280" cy="436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Senhor sabe de tudo o que acontece. Ele vê o que fazemos e o que as pessoas fazem conosco. Precisamos viver as nossas vidas à luz dessa verdade.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"Os olhos do Senhor estão em todo lugar, vigiando os maus e os bons"(</a:t>
            </a:r>
            <a:r>
              <a:rPr lang="pt-B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Pv</a:t>
            </a: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15.3).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5808" y="1365083"/>
            <a:ext cx="5905130" cy="5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UM DEUS NO CÉU: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CUIDA DE NÓS!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2202172"/>
            <a:ext cx="7095280" cy="453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Quando você estiver preocupado e aflito, lembre-se: Há um Deus no céu! O Senhor nos vê e cuida de nós. Ele não permitirá que nada nos falte. Ele nos protegerá e ajudará. Ele estará conosco todos os dias.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"Lançando sobre ele toda a vossa ansiedade, porque ele tem cuidado de vós"(1Pe 5.7).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5808" y="1365083"/>
            <a:ext cx="5905130" cy="5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2882096"/>
            <a:ext cx="6875361" cy="385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 1) Toda a glória deve ser dada a Deus; 2) Todas as coisas estão nas mãos de Deus; 3) Todas as nossas preocupações devem ser entregues a Deus.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50" y="2202172"/>
            <a:ext cx="2847975" cy="40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585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Microsoft Tai Le</vt:lpstr>
      <vt:lpstr>Tema do Office</vt:lpstr>
      <vt:lpstr>09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</dc:title>
  <dc:creator>Marcelo</dc:creator>
  <cp:lastModifiedBy>Marcelo</cp:lastModifiedBy>
  <cp:revision>14</cp:revision>
  <dcterms:created xsi:type="dcterms:W3CDTF">2025-04-24T14:02:42Z</dcterms:created>
  <dcterms:modified xsi:type="dcterms:W3CDTF">2025-04-25T21:36:10Z</dcterms:modified>
</cp:coreProperties>
</file>