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5" r:id="rId3"/>
    <p:sldId id="263" r:id="rId4"/>
    <p:sldId id="258" r:id="rId5"/>
    <p:sldId id="262" r:id="rId6"/>
    <p:sldId id="261" r:id="rId7"/>
    <p:sldId id="264" r:id="rId8"/>
    <p:sldId id="266" r:id="rId9"/>
    <p:sldId id="268" r:id="rId10"/>
    <p:sldId id="269" r:id="rId11"/>
    <p:sldId id="270" r:id="rId12"/>
    <p:sldId id="271" r:id="rId13"/>
    <p:sldId id="272" r:id="rId14"/>
    <p:sldId id="274" r:id="rId15"/>
    <p:sldId id="275" r:id="rId16"/>
    <p:sldId id="276" r:id="rId17"/>
    <p:sldId id="277" r:id="rId18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82400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85" d="100"/>
          <a:sy n="85" d="100"/>
        </p:scale>
        <p:origin x="13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8D66D-4E91-415B-8D94-5F2A8C809E3E}" type="datetimeFigureOut">
              <a:rPr lang="pt-BR" smtClean="0"/>
              <a:t>03/05/2025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602CE-B422-4815-905A-73237107A3A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54890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8D66D-4E91-415B-8D94-5F2A8C809E3E}" type="datetimeFigureOut">
              <a:rPr lang="pt-BR" smtClean="0"/>
              <a:t>03/05/2025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602CE-B422-4815-905A-73237107A3A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61141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8D66D-4E91-415B-8D94-5F2A8C809E3E}" type="datetimeFigureOut">
              <a:rPr lang="pt-BR" smtClean="0"/>
              <a:t>03/05/2025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602CE-B422-4815-905A-73237107A3A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6406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8D66D-4E91-415B-8D94-5F2A8C809E3E}" type="datetimeFigureOut">
              <a:rPr lang="pt-BR" smtClean="0"/>
              <a:t>03/05/2025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602CE-B422-4815-905A-73237107A3A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29324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8D66D-4E91-415B-8D94-5F2A8C809E3E}" type="datetimeFigureOut">
              <a:rPr lang="pt-BR" smtClean="0"/>
              <a:t>03/05/2025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602CE-B422-4815-905A-73237107A3A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5003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8D66D-4E91-415B-8D94-5F2A8C809E3E}" type="datetimeFigureOut">
              <a:rPr lang="pt-BR" smtClean="0"/>
              <a:t>03/05/2025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602CE-B422-4815-905A-73237107A3A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50136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8D66D-4E91-415B-8D94-5F2A8C809E3E}" type="datetimeFigureOut">
              <a:rPr lang="pt-BR" smtClean="0"/>
              <a:t>03/05/2025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602CE-B422-4815-905A-73237107A3A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72820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8D66D-4E91-415B-8D94-5F2A8C809E3E}" type="datetimeFigureOut">
              <a:rPr lang="pt-BR" smtClean="0"/>
              <a:t>03/05/2025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602CE-B422-4815-905A-73237107A3A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6720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8D66D-4E91-415B-8D94-5F2A8C809E3E}" type="datetimeFigureOut">
              <a:rPr lang="pt-BR" smtClean="0"/>
              <a:t>03/05/2025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602CE-B422-4815-905A-73237107A3A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57754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8D66D-4E91-415B-8D94-5F2A8C809E3E}" type="datetimeFigureOut">
              <a:rPr lang="pt-BR" smtClean="0"/>
              <a:t>03/05/2025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602CE-B422-4815-905A-73237107A3A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07740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8D66D-4E91-415B-8D94-5F2A8C809E3E}" type="datetimeFigureOut">
              <a:rPr lang="pt-BR" smtClean="0"/>
              <a:t>03/05/2025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602CE-B422-4815-905A-73237107A3A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84675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38D66D-4E91-415B-8D94-5F2A8C809E3E}" type="datetimeFigureOut">
              <a:rPr lang="pt-BR" smtClean="0"/>
              <a:t>03/05/2025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B602CE-B422-4815-905A-73237107A3A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06598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6.png"/><Relationship Id="rId4" Type="http://schemas.openxmlformats.org/officeDocument/2006/relationships/image" Target="../media/image12.png"/><Relationship Id="rId9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gif"/><Relationship Id="rId5" Type="http://schemas.openxmlformats.org/officeDocument/2006/relationships/image" Target="../media/image19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77397" y="0"/>
            <a:ext cx="10778222" cy="6858000"/>
          </a:xfrm>
          <a:prstGeom prst="rect">
            <a:avLst/>
          </a:prstGeom>
        </p:spPr>
      </p:pic>
      <p:pic>
        <p:nvPicPr>
          <p:cNvPr id="7" name="Picture 2" descr="Download Daniel, Prophet, Bible. Royalty-Free Stock Illustration Image -  Pixaba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1205" y="0"/>
            <a:ext cx="689079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96FDE187-13EB-46AB-A778-FFF6AC39731E}"/>
              </a:ext>
            </a:extLst>
          </p:cNvPr>
          <p:cNvSpPr/>
          <p:nvPr/>
        </p:nvSpPr>
        <p:spPr>
          <a:xfrm>
            <a:off x="239151" y="263236"/>
            <a:ext cx="11718386" cy="6331528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896" y="263236"/>
            <a:ext cx="4918680" cy="4007822"/>
          </a:xfrm>
          <a:prstGeom prst="rect">
            <a:avLst/>
          </a:prstGeom>
        </p:spPr>
      </p:pic>
      <p:sp>
        <p:nvSpPr>
          <p:cNvPr id="11" name="Título 1"/>
          <p:cNvSpPr txBox="1">
            <a:spLocks/>
          </p:cNvSpPr>
          <p:nvPr/>
        </p:nvSpPr>
        <p:spPr>
          <a:xfrm>
            <a:off x="328614" y="2419109"/>
            <a:ext cx="4567477" cy="7292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1600" b="1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VERSÍCULO POR VERSÍCULO</a:t>
            </a:r>
            <a:endParaRPr lang="pt-BR" sz="1600" b="1" spc="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1938628" y="3148315"/>
            <a:ext cx="1319213" cy="1325563"/>
          </a:xfrm>
        </p:spPr>
        <p:txBody>
          <a:bodyPr>
            <a:normAutofit/>
          </a:bodyPr>
          <a:lstStyle/>
          <a:p>
            <a:pPr algn="ctr"/>
            <a:r>
              <a:rPr lang="pt-B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10</a:t>
            </a:r>
            <a:endParaRPr lang="pt-BR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sp>
        <p:nvSpPr>
          <p:cNvPr id="10" name="Título 1"/>
          <p:cNvSpPr txBox="1">
            <a:spLocks/>
          </p:cNvSpPr>
          <p:nvPr/>
        </p:nvSpPr>
        <p:spPr>
          <a:xfrm>
            <a:off x="138896" y="3877522"/>
            <a:ext cx="4832541" cy="30154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O SONHO DE NABUCODONOZOR</a:t>
            </a:r>
          </a:p>
          <a:p>
            <a:pPr algn="ctr"/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(Daniel 2.28b-45)</a:t>
            </a:r>
            <a:endParaRPr lang="pt-B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pic>
        <p:nvPicPr>
          <p:cNvPr id="12" name="Picture 16" descr="Circle Gif Overlay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0331" y="3365358"/>
            <a:ext cx="835809" cy="835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5957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 descr="Soft Red Background Vector Art, Icons, and Graphics for Free Downloa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A estátua de Nabucodonosor |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7975" y="-37564"/>
            <a:ext cx="2237669" cy="6933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8" name="Picture 18" descr="Stone Available In Different Size PNG Transparent Background, Free Download  #22803 - FreeIcons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10090">
            <a:off x="5708055" y="4546098"/>
            <a:ext cx="2561802" cy="1921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6756400" y="879514"/>
            <a:ext cx="5034844" cy="2141008"/>
          </a:xfrm>
        </p:spPr>
        <p:txBody>
          <a:bodyPr>
            <a:normAutofit/>
          </a:bodyPr>
          <a:lstStyle/>
          <a:p>
            <a:pPr algn="ctr"/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ESTÁTUA DO SONHO DE NABUCODONOZOR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215547" y="479952"/>
            <a:ext cx="3702050" cy="8992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215547" y="1950019"/>
            <a:ext cx="3702050" cy="8992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Título 1"/>
          <p:cNvSpPr txBox="1">
            <a:spLocks/>
          </p:cNvSpPr>
          <p:nvPr/>
        </p:nvSpPr>
        <p:spPr>
          <a:xfrm>
            <a:off x="350308" y="327378"/>
            <a:ext cx="3767667" cy="12649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OURO =</a:t>
            </a:r>
            <a:b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BABILÔNIA</a:t>
            </a:r>
            <a:endParaRPr lang="pt-B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ítulo 1"/>
          <p:cNvSpPr txBox="1">
            <a:spLocks/>
          </p:cNvSpPr>
          <p:nvPr/>
        </p:nvSpPr>
        <p:spPr>
          <a:xfrm>
            <a:off x="365477" y="1767149"/>
            <a:ext cx="3767667" cy="12649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PRATA =</a:t>
            </a:r>
            <a:b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MÉDIA / PÉRSIA</a:t>
            </a:r>
            <a:endParaRPr lang="pt-B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7" name="Picture 20" descr="http://cdn.superbook.cbn.com/sites/default/files/character_profile/static_shot/profile-static-107_03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43777" y="95388"/>
            <a:ext cx="506818" cy="1536165"/>
          </a:xfrm>
          <a:prstGeom prst="rect">
            <a:avLst/>
          </a:prstGeom>
          <a:noFill/>
        </p:spPr>
      </p:pic>
      <p:pic>
        <p:nvPicPr>
          <p:cNvPr id="18" name="Picture 7" descr="D:\Marcelo\Pictures\superbook\06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3411811" y="1669117"/>
            <a:ext cx="729094" cy="15153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20970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 descr="Soft Red Background Vector Art, Icons, and Graphics for Free Downloa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A estátua de Nabucodonosor |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7975" y="-37564"/>
            <a:ext cx="2237669" cy="6933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8" name="Picture 18" descr="Stone Available In Different Size PNG Transparent Background, Free Download  #22803 - FreeIcons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10090">
            <a:off x="5708055" y="4546098"/>
            <a:ext cx="2561802" cy="1921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6756400" y="879514"/>
            <a:ext cx="5034844" cy="2141008"/>
          </a:xfrm>
        </p:spPr>
        <p:txBody>
          <a:bodyPr>
            <a:normAutofit/>
          </a:bodyPr>
          <a:lstStyle/>
          <a:p>
            <a:pPr algn="ctr"/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ESTÁTUA DO SONHO DE NABUCODONOZOR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215547" y="479952"/>
            <a:ext cx="3702050" cy="8992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215547" y="1950019"/>
            <a:ext cx="3702050" cy="8992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/>
          <p:cNvSpPr/>
          <p:nvPr/>
        </p:nvSpPr>
        <p:spPr>
          <a:xfrm>
            <a:off x="207963" y="3420086"/>
            <a:ext cx="3702050" cy="8992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Título 1"/>
          <p:cNvSpPr txBox="1">
            <a:spLocks/>
          </p:cNvSpPr>
          <p:nvPr/>
        </p:nvSpPr>
        <p:spPr>
          <a:xfrm>
            <a:off x="350308" y="327378"/>
            <a:ext cx="3767667" cy="12649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OURO =</a:t>
            </a:r>
            <a:b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BABILÔNIA</a:t>
            </a:r>
            <a:endParaRPr lang="pt-B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ítulo 1"/>
          <p:cNvSpPr txBox="1">
            <a:spLocks/>
          </p:cNvSpPr>
          <p:nvPr/>
        </p:nvSpPr>
        <p:spPr>
          <a:xfrm>
            <a:off x="365477" y="1767149"/>
            <a:ext cx="3767667" cy="12649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PRATA =</a:t>
            </a:r>
            <a:b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MÉDIA / PÉRSIA</a:t>
            </a:r>
            <a:endParaRPr lang="pt-B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ítulo 1"/>
          <p:cNvSpPr txBox="1">
            <a:spLocks/>
          </p:cNvSpPr>
          <p:nvPr/>
        </p:nvSpPr>
        <p:spPr>
          <a:xfrm>
            <a:off x="365477" y="3242592"/>
            <a:ext cx="3767667" cy="12649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BRONZE =</a:t>
            </a:r>
            <a:b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GRÉCIA</a:t>
            </a:r>
            <a:endParaRPr lang="pt-B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7" name="Picture 20" descr="http://cdn.superbook.cbn.com/sites/default/files/character_profile/static_shot/profile-static-107_03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43777" y="95388"/>
            <a:ext cx="506818" cy="1536165"/>
          </a:xfrm>
          <a:prstGeom prst="rect">
            <a:avLst/>
          </a:prstGeom>
          <a:noFill/>
        </p:spPr>
      </p:pic>
      <p:pic>
        <p:nvPicPr>
          <p:cNvPr id="18" name="Picture 7" descr="D:\Marcelo\Pictures\superbook\06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3411811" y="1669117"/>
            <a:ext cx="729094" cy="1515308"/>
          </a:xfrm>
          <a:prstGeom prst="rect">
            <a:avLst/>
          </a:prstGeom>
          <a:noFill/>
        </p:spPr>
      </p:pic>
      <p:pic>
        <p:nvPicPr>
          <p:cNvPr id="19" name="Picture 4" descr="Greek Warrior PNGs for Free Download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8278" y="3251394"/>
            <a:ext cx="1450151" cy="1450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4981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 descr="Soft Red Background Vector Art, Icons, and Graphics for Free Downloa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A estátua de Nabucodonosor |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7975" y="-37564"/>
            <a:ext cx="2237669" cy="6933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8" name="Picture 18" descr="Stone Available In Different Size PNG Transparent Background, Free Download  #22803 - FreeIcons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10090">
            <a:off x="5708055" y="4546098"/>
            <a:ext cx="2561802" cy="1921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6756400" y="879514"/>
            <a:ext cx="5034844" cy="2141008"/>
          </a:xfrm>
        </p:spPr>
        <p:txBody>
          <a:bodyPr>
            <a:normAutofit/>
          </a:bodyPr>
          <a:lstStyle/>
          <a:p>
            <a:pPr algn="ctr"/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ESTÁTUA DO SONHO DE NABUCODONOZOR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215547" y="479952"/>
            <a:ext cx="3702050" cy="8992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215547" y="1950019"/>
            <a:ext cx="3702050" cy="8992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/>
          <p:cNvSpPr/>
          <p:nvPr/>
        </p:nvSpPr>
        <p:spPr>
          <a:xfrm>
            <a:off x="207963" y="3420086"/>
            <a:ext cx="3702050" cy="8992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210431" y="4895528"/>
            <a:ext cx="3702050" cy="8992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Título 1"/>
          <p:cNvSpPr txBox="1">
            <a:spLocks/>
          </p:cNvSpPr>
          <p:nvPr/>
        </p:nvSpPr>
        <p:spPr>
          <a:xfrm>
            <a:off x="350308" y="327378"/>
            <a:ext cx="3767667" cy="12649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OURO =</a:t>
            </a:r>
            <a:b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BABILÔNIA</a:t>
            </a:r>
            <a:endParaRPr lang="pt-B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ítulo 1"/>
          <p:cNvSpPr txBox="1">
            <a:spLocks/>
          </p:cNvSpPr>
          <p:nvPr/>
        </p:nvSpPr>
        <p:spPr>
          <a:xfrm>
            <a:off x="365477" y="1767149"/>
            <a:ext cx="3767667" cy="12649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PRATA =</a:t>
            </a:r>
            <a:b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MÉDIA / PÉRSIA</a:t>
            </a:r>
            <a:endParaRPr lang="pt-B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ítulo 1"/>
          <p:cNvSpPr txBox="1">
            <a:spLocks/>
          </p:cNvSpPr>
          <p:nvPr/>
        </p:nvSpPr>
        <p:spPr>
          <a:xfrm>
            <a:off x="365477" y="3242592"/>
            <a:ext cx="3767667" cy="12649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BRONZE =</a:t>
            </a:r>
            <a:b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GRÉCIA</a:t>
            </a:r>
            <a:endParaRPr lang="pt-B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ítulo 1"/>
          <p:cNvSpPr txBox="1">
            <a:spLocks/>
          </p:cNvSpPr>
          <p:nvPr/>
        </p:nvSpPr>
        <p:spPr>
          <a:xfrm>
            <a:off x="365477" y="4712658"/>
            <a:ext cx="3767667" cy="12649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FERRO / BARRO =</a:t>
            </a:r>
            <a:b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ROMA</a:t>
            </a:r>
            <a:endParaRPr lang="pt-B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7" name="Picture 20" descr="http://cdn.superbook.cbn.com/sites/default/files/character_profile/static_shot/profile-static-107_03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43777" y="95388"/>
            <a:ext cx="506818" cy="1536165"/>
          </a:xfrm>
          <a:prstGeom prst="rect">
            <a:avLst/>
          </a:prstGeom>
          <a:noFill/>
        </p:spPr>
      </p:pic>
      <p:pic>
        <p:nvPicPr>
          <p:cNvPr id="18" name="Picture 4" descr="Greek Warrior PNGs for Free Download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8278" y="3251394"/>
            <a:ext cx="1450151" cy="1450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7" descr="D:\Marcelo\Pictures\superbook\061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3411811" y="1669117"/>
            <a:ext cx="729094" cy="1515308"/>
          </a:xfrm>
          <a:prstGeom prst="rect">
            <a:avLst/>
          </a:prstGeom>
          <a:noFill/>
        </p:spPr>
      </p:pic>
      <p:pic>
        <p:nvPicPr>
          <p:cNvPr id="21" name="Picture 4" descr="D:\Marcelo\Pictures\superbook\055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43777" y="4634781"/>
            <a:ext cx="569082" cy="156281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84868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 descr="Soft Red Background Vector Art, Icons, and Graphics for Free Downloa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7564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A estátua de Nabucodonosor |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7975" y="-37564"/>
            <a:ext cx="2237669" cy="6933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8" name="Picture 18" descr="Stone Available In Different Size PNG Transparent Background, Free Download  #22803 - FreeIcons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10090">
            <a:off x="5708055" y="4546098"/>
            <a:ext cx="2561802" cy="1921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6756400" y="879514"/>
            <a:ext cx="5034844" cy="2141008"/>
          </a:xfrm>
        </p:spPr>
        <p:txBody>
          <a:bodyPr>
            <a:normAutofit/>
          </a:bodyPr>
          <a:lstStyle/>
          <a:p>
            <a:pPr algn="ctr"/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ESTÁTUA DO SONHO DE NABUCODONOZOR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215547" y="479952"/>
            <a:ext cx="3702050" cy="8992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215547" y="1950019"/>
            <a:ext cx="3702050" cy="8992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/>
          <p:cNvSpPr/>
          <p:nvPr/>
        </p:nvSpPr>
        <p:spPr>
          <a:xfrm>
            <a:off x="207963" y="3420086"/>
            <a:ext cx="3702050" cy="8992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210431" y="4895528"/>
            <a:ext cx="3702050" cy="8992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/>
          <p:cNvSpPr/>
          <p:nvPr/>
        </p:nvSpPr>
        <p:spPr>
          <a:xfrm>
            <a:off x="8030456" y="5689642"/>
            <a:ext cx="3702050" cy="8992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Título 1"/>
          <p:cNvSpPr txBox="1">
            <a:spLocks/>
          </p:cNvSpPr>
          <p:nvPr/>
        </p:nvSpPr>
        <p:spPr>
          <a:xfrm>
            <a:off x="350308" y="327378"/>
            <a:ext cx="3767667" cy="12649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OURO =</a:t>
            </a:r>
            <a:b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BABILÔNIA</a:t>
            </a:r>
            <a:endParaRPr lang="pt-B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ítulo 1"/>
          <p:cNvSpPr txBox="1">
            <a:spLocks/>
          </p:cNvSpPr>
          <p:nvPr/>
        </p:nvSpPr>
        <p:spPr>
          <a:xfrm>
            <a:off x="365477" y="1767149"/>
            <a:ext cx="3767667" cy="12649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PRATA =</a:t>
            </a:r>
            <a:b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MÉDIA / PÉRSIA</a:t>
            </a:r>
            <a:endParaRPr lang="pt-B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ítulo 1"/>
          <p:cNvSpPr txBox="1">
            <a:spLocks/>
          </p:cNvSpPr>
          <p:nvPr/>
        </p:nvSpPr>
        <p:spPr>
          <a:xfrm>
            <a:off x="365477" y="3242592"/>
            <a:ext cx="3767667" cy="12649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BRONZE =</a:t>
            </a:r>
            <a:b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GRÉCIA</a:t>
            </a:r>
            <a:endParaRPr lang="pt-B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ítulo 1"/>
          <p:cNvSpPr txBox="1">
            <a:spLocks/>
          </p:cNvSpPr>
          <p:nvPr/>
        </p:nvSpPr>
        <p:spPr>
          <a:xfrm>
            <a:off x="365477" y="4712658"/>
            <a:ext cx="3767667" cy="12649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FERRO / BARRO =</a:t>
            </a:r>
            <a:b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ROMA</a:t>
            </a:r>
            <a:endParaRPr lang="pt-B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ítulo 1"/>
          <p:cNvSpPr txBox="1">
            <a:spLocks/>
          </p:cNvSpPr>
          <p:nvPr/>
        </p:nvSpPr>
        <p:spPr>
          <a:xfrm>
            <a:off x="8224308" y="5523993"/>
            <a:ext cx="3767667" cy="12649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PEDRA =</a:t>
            </a:r>
            <a:b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REINO DE DEUS</a:t>
            </a:r>
            <a:endParaRPr lang="pt-B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7" name="Picture 4" descr="D:\Marcelo\Pictures\superbook\055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43777" y="4634781"/>
            <a:ext cx="569082" cy="1562819"/>
          </a:xfrm>
          <a:prstGeom prst="rect">
            <a:avLst/>
          </a:prstGeom>
          <a:noFill/>
        </p:spPr>
      </p:pic>
      <p:pic>
        <p:nvPicPr>
          <p:cNvPr id="18" name="Picture 20" descr="http://cdn.superbook.cbn.com/sites/default/files/character_profile/static_shot/profile-static-107_03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43777" y="95388"/>
            <a:ext cx="506818" cy="1536165"/>
          </a:xfrm>
          <a:prstGeom prst="rect">
            <a:avLst/>
          </a:prstGeom>
          <a:noFill/>
        </p:spPr>
      </p:pic>
      <p:pic>
        <p:nvPicPr>
          <p:cNvPr id="19" name="Picture 7" descr="D:\Marcelo\Pictures\superbook\061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3411811" y="1669117"/>
            <a:ext cx="729094" cy="1515308"/>
          </a:xfrm>
          <a:prstGeom prst="rect">
            <a:avLst/>
          </a:prstGeom>
          <a:noFill/>
        </p:spPr>
      </p:pic>
      <p:pic>
        <p:nvPicPr>
          <p:cNvPr id="20" name="Picture 20" descr="http://cdn.superbook.cbn.com/sites/default/files/character_profile/static_shot/Profile_Static_Series_New_05_1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1251653" y="5345143"/>
            <a:ext cx="610588" cy="1396562"/>
          </a:xfrm>
          <a:prstGeom prst="rect">
            <a:avLst/>
          </a:prstGeom>
          <a:noFill/>
        </p:spPr>
      </p:pic>
      <p:pic>
        <p:nvPicPr>
          <p:cNvPr id="1028" name="Picture 4" descr="Greek Warrior PNGs for Free Download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8278" y="3251394"/>
            <a:ext cx="1450151" cy="1450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7377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185195" y="145469"/>
            <a:ext cx="11821609" cy="1354238"/>
          </a:xfrm>
          <a:prstGeom prst="rect">
            <a:avLst/>
          </a:prstGeom>
          <a:solidFill>
            <a:srgbClr val="66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185196" y="263237"/>
            <a:ext cx="11826182" cy="13819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O QUE TEMOS QUE APRENDER?</a:t>
            </a:r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sp>
        <p:nvSpPr>
          <p:cNvPr id="8" name="Espaço Reservado para Conteúdo 2"/>
          <p:cNvSpPr>
            <a:spLocks noGrp="1"/>
          </p:cNvSpPr>
          <p:nvPr>
            <p:ph idx="1"/>
          </p:nvPr>
        </p:nvSpPr>
        <p:spPr>
          <a:xfrm>
            <a:off x="244996" y="1762944"/>
            <a:ext cx="11702005" cy="49736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3200" b="1" dirty="0" smtClean="0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1) O REINO DE DEUS CHEGOU!</a:t>
            </a:r>
          </a:p>
          <a:p>
            <a:pPr marL="0" indent="0">
              <a:buNone/>
            </a:pPr>
            <a:r>
              <a:rPr lang="pt-BR" sz="3200" b="1" dirty="0" smtClean="0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Daniel já havia dito que havia um Deus no céu. Agora, somos informados de que há um Deus na terra. O Verbo se fez carne e habitou entre nós! O Reino chegou porque o Rei chegou! A pedra tornou-se montanha e cobriu o mundo!</a:t>
            </a:r>
          </a:p>
          <a:p>
            <a:pPr marL="0" indent="0">
              <a:buNone/>
            </a:pPr>
            <a:r>
              <a:rPr lang="pt-BR" sz="3200" i="1" dirty="0" smtClean="0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"O tempo está cumprido, e é chegado o reino de Deus. Arrependei-vos e crede no evangelho"(Mc 1.15).</a:t>
            </a:r>
          </a:p>
          <a:p>
            <a:pPr marL="0" indent="0">
              <a:buNone/>
            </a:pPr>
            <a:r>
              <a:rPr lang="pt-BR" sz="3200" i="1" dirty="0" smtClean="0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"O reino de Deus não vem com aparência exterior; nem dirão: Ei-lo aqui! Ou: Ei-lo ali! Pois o reino de Deus está dentro de vós"(</a:t>
            </a:r>
            <a:r>
              <a:rPr lang="pt-BR" sz="3200" i="1" dirty="0" err="1" smtClean="0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Lc</a:t>
            </a:r>
            <a:r>
              <a:rPr lang="pt-BR" sz="3200" i="1" dirty="0" smtClean="0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 17.20,21).</a:t>
            </a:r>
            <a:endParaRPr lang="pt-BR" sz="3200" i="1" dirty="0">
              <a:solidFill>
                <a:srgbClr val="4824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6986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185195" y="145469"/>
            <a:ext cx="11821609" cy="1354238"/>
          </a:xfrm>
          <a:prstGeom prst="rect">
            <a:avLst/>
          </a:prstGeom>
          <a:solidFill>
            <a:srgbClr val="66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185196" y="263237"/>
            <a:ext cx="11826182" cy="13819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O QUE TEMOS QUE APRENDER?</a:t>
            </a:r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sp>
        <p:nvSpPr>
          <p:cNvPr id="8" name="Espaço Reservado para Conteúdo 2"/>
          <p:cNvSpPr>
            <a:spLocks noGrp="1"/>
          </p:cNvSpPr>
          <p:nvPr>
            <p:ph idx="1"/>
          </p:nvPr>
        </p:nvSpPr>
        <p:spPr>
          <a:xfrm>
            <a:off x="244996" y="1762944"/>
            <a:ext cx="11702005" cy="49736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3200" b="1" dirty="0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2</a:t>
            </a:r>
            <a:r>
              <a:rPr lang="pt-BR" sz="3200" b="1" dirty="0" smtClean="0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) O REINO DE DEUS TEM SUPREMACIA!</a:t>
            </a:r>
          </a:p>
          <a:p>
            <a:pPr marL="0" indent="0">
              <a:buNone/>
            </a:pPr>
            <a:r>
              <a:rPr lang="pt-BR" sz="3200" b="1" dirty="0" smtClean="0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No sonho, a pedra destruía os impérios que tinham vindo antes, e qualquer outro que viesse depois. Os reinos deste mundo são apenas um cenário no meio do qual o Reino de Deus avança e prevalece.</a:t>
            </a:r>
            <a:endParaRPr lang="pt-BR" sz="3200" i="1" dirty="0" smtClean="0">
              <a:solidFill>
                <a:srgbClr val="4824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  <a:p>
            <a:pPr marL="0" indent="0">
              <a:buNone/>
            </a:pPr>
            <a:r>
              <a:rPr lang="pt-BR" sz="3200" i="1" dirty="0" smtClean="0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"E foi-lhe dado domínio e glória, e um reino, para que todos os povos, nações e línguas o servissem; o seu domínio é um domínio eterno, que não passará, e o seu reino, tal que não será destruído"(</a:t>
            </a:r>
            <a:r>
              <a:rPr lang="pt-BR" sz="3200" i="1" dirty="0" err="1" smtClean="0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Dn</a:t>
            </a:r>
            <a:r>
              <a:rPr lang="pt-BR" sz="3200" i="1" dirty="0" smtClean="0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 7.14).</a:t>
            </a:r>
          </a:p>
          <a:p>
            <a:pPr marL="0" indent="0">
              <a:buNone/>
            </a:pPr>
            <a:r>
              <a:rPr lang="pt-BR" sz="3200" i="1" dirty="0" smtClean="0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"Foi-me dada toda a autoridade no céu e na terra"(</a:t>
            </a:r>
            <a:r>
              <a:rPr lang="pt-BR" sz="3200" i="1" dirty="0" err="1" smtClean="0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Mt</a:t>
            </a:r>
            <a:r>
              <a:rPr lang="pt-BR" sz="3200" i="1" dirty="0" smtClean="0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 28.18).</a:t>
            </a:r>
            <a:endParaRPr lang="pt-BR" sz="3200" i="1" dirty="0">
              <a:solidFill>
                <a:srgbClr val="4824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9720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185195" y="145469"/>
            <a:ext cx="11821609" cy="1354238"/>
          </a:xfrm>
          <a:prstGeom prst="rect">
            <a:avLst/>
          </a:prstGeom>
          <a:solidFill>
            <a:srgbClr val="66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185196" y="263237"/>
            <a:ext cx="11826182" cy="13819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O QUE TEMOS QUE APRENDER?</a:t>
            </a:r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sp>
        <p:nvSpPr>
          <p:cNvPr id="8" name="Espaço Reservado para Conteúdo 2"/>
          <p:cNvSpPr>
            <a:spLocks noGrp="1"/>
          </p:cNvSpPr>
          <p:nvPr>
            <p:ph idx="1"/>
          </p:nvPr>
        </p:nvSpPr>
        <p:spPr>
          <a:xfrm>
            <a:off x="244996" y="1762944"/>
            <a:ext cx="11761808" cy="52405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3200" b="1" dirty="0" smtClean="0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3) VOCÊ JÁ É UM SÚDITO DO REINO DE DEUS?</a:t>
            </a:r>
          </a:p>
          <a:p>
            <a:pPr marL="0" indent="0">
              <a:buNone/>
            </a:pPr>
            <a:r>
              <a:rPr lang="pt-BR" sz="3200" b="1" dirty="0" smtClean="0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Não ingressamos no Reino de Deus por nascimento, batismo ou decreto. Entramos pela conversão. Para fazermos parte do Reino, precisamos receber o Rei. Para fazermos parte do Reino de Deus, Cristo precisa reinar em </a:t>
            </a:r>
            <a:r>
              <a:rPr lang="pt-BR" sz="3200" b="1" smtClean="0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nosso coração.</a:t>
            </a:r>
            <a:endParaRPr lang="pt-BR" sz="3200" b="1" dirty="0" smtClean="0">
              <a:solidFill>
                <a:srgbClr val="4824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  <a:p>
            <a:pPr marL="0" indent="0">
              <a:buNone/>
            </a:pPr>
            <a:r>
              <a:rPr lang="pt-BR" sz="3200" i="1" dirty="0" smtClean="0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"Mas, a todos quantos o receberam, aos que creem no seu nome, deu-lhes o poder de se tornarem filhos de Deus"(</a:t>
            </a:r>
            <a:r>
              <a:rPr lang="pt-BR" sz="3200" i="1" dirty="0" err="1" smtClean="0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Jo</a:t>
            </a:r>
            <a:r>
              <a:rPr lang="pt-BR" sz="3200" i="1" dirty="0" smtClean="0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 1.12).</a:t>
            </a:r>
          </a:p>
          <a:p>
            <a:pPr marL="0" indent="0">
              <a:buNone/>
            </a:pPr>
            <a:r>
              <a:rPr lang="pt-BR" sz="3200" i="1" dirty="0" smtClean="0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"Eu sou o caminho, e a verdade, e a vida; ninguém vem ao Pai senão por mim"(</a:t>
            </a:r>
            <a:r>
              <a:rPr lang="pt-BR" sz="3200" i="1" dirty="0" err="1" smtClean="0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Jo</a:t>
            </a:r>
            <a:r>
              <a:rPr lang="pt-BR" sz="3200" i="1" dirty="0" smtClean="0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 14.6).</a:t>
            </a:r>
            <a:endParaRPr lang="pt-BR" sz="3200" i="1" dirty="0">
              <a:solidFill>
                <a:srgbClr val="4824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3579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77397" y="0"/>
            <a:ext cx="10778222" cy="6858000"/>
          </a:xfrm>
          <a:prstGeom prst="rect">
            <a:avLst/>
          </a:prstGeom>
        </p:spPr>
      </p:pic>
      <p:pic>
        <p:nvPicPr>
          <p:cNvPr id="7" name="Picture 2" descr="Download Daniel, Prophet, Bible. Royalty-Free Stock Illustration Image -  Pixaba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1205" y="0"/>
            <a:ext cx="689079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96FDE187-13EB-46AB-A778-FFF6AC39731E}"/>
              </a:ext>
            </a:extLst>
          </p:cNvPr>
          <p:cNvSpPr/>
          <p:nvPr/>
        </p:nvSpPr>
        <p:spPr>
          <a:xfrm>
            <a:off x="239151" y="263236"/>
            <a:ext cx="11718386" cy="6331528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896" y="1689904"/>
            <a:ext cx="4918680" cy="2581154"/>
          </a:xfrm>
          <a:prstGeom prst="rect">
            <a:avLst/>
          </a:prstGeom>
        </p:spPr>
      </p:pic>
      <p:sp>
        <p:nvSpPr>
          <p:cNvPr id="11" name="Título 1"/>
          <p:cNvSpPr txBox="1">
            <a:spLocks/>
          </p:cNvSpPr>
          <p:nvPr/>
        </p:nvSpPr>
        <p:spPr>
          <a:xfrm>
            <a:off x="314497" y="3136601"/>
            <a:ext cx="4567477" cy="7292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1600" b="1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VERSÍCULO POR VERSÍCULO</a:t>
            </a:r>
            <a:endParaRPr lang="pt-BR" sz="1600" b="1" spc="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1962150" y="3538386"/>
            <a:ext cx="1319213" cy="1325563"/>
          </a:xfrm>
        </p:spPr>
        <p:txBody>
          <a:bodyPr>
            <a:normAutofit/>
          </a:bodyPr>
          <a:lstStyle/>
          <a:p>
            <a:pPr algn="ctr"/>
            <a:r>
              <a:rPr lang="pt-B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11</a:t>
            </a:r>
            <a:endParaRPr lang="pt-BR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sp>
        <p:nvSpPr>
          <p:cNvPr id="10" name="Título 1"/>
          <p:cNvSpPr txBox="1">
            <a:spLocks/>
          </p:cNvSpPr>
          <p:nvPr/>
        </p:nvSpPr>
        <p:spPr>
          <a:xfrm>
            <a:off x="237921" y="4386805"/>
            <a:ext cx="4644053" cy="23105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RECOMPENSAS DA FIDELIDADE</a:t>
            </a:r>
          </a:p>
          <a:p>
            <a:pPr algn="ctr"/>
            <a:r>
              <a:rPr lang="pt-B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(Daniel 2.46-49)</a:t>
            </a:r>
            <a:endParaRPr lang="pt-BR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pic>
        <p:nvPicPr>
          <p:cNvPr id="1034" name="Picture 10" descr="Animated 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74105">
            <a:off x="-2241848" y="-169613"/>
            <a:ext cx="7789327" cy="2656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ítulo 1"/>
          <p:cNvSpPr txBox="1">
            <a:spLocks/>
          </p:cNvSpPr>
          <p:nvPr/>
        </p:nvSpPr>
        <p:spPr>
          <a:xfrm rot="20231173">
            <a:off x="330751" y="742601"/>
            <a:ext cx="2593346" cy="10020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PRÓXIMA</a:t>
            </a:r>
          </a:p>
          <a:p>
            <a:pPr algn="ctr"/>
            <a:r>
              <a:rPr lang="pt-B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QUARTA!</a:t>
            </a:r>
            <a:endParaRPr lang="pt-B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12" name="Picture 16" descr="Circle Gif Overlay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3851" y="3762118"/>
            <a:ext cx="835809" cy="835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3775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esultado de imagem para movie symbo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01851" y="1409163"/>
            <a:ext cx="4661615" cy="33438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13550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to 3"/>
          <p:cNvCxnSpPr/>
          <p:nvPr/>
        </p:nvCxnSpPr>
        <p:spPr>
          <a:xfrm>
            <a:off x="6096000" y="-8071"/>
            <a:ext cx="0" cy="687414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ector reto 4"/>
          <p:cNvCxnSpPr/>
          <p:nvPr/>
        </p:nvCxnSpPr>
        <p:spPr>
          <a:xfrm>
            <a:off x="0" y="3439895"/>
            <a:ext cx="12192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1163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apa del imperio babilonio | VISUAL UNI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6096000" cy="3431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/>
          <p:cNvSpPr/>
          <p:nvPr/>
        </p:nvSpPr>
        <p:spPr>
          <a:xfrm>
            <a:off x="0" y="13717"/>
            <a:ext cx="6096000" cy="30923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6" name="Conector reto 5"/>
          <p:cNvCxnSpPr/>
          <p:nvPr/>
        </p:nvCxnSpPr>
        <p:spPr>
          <a:xfrm>
            <a:off x="6096000" y="-8071"/>
            <a:ext cx="0" cy="687414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to 17"/>
          <p:cNvCxnSpPr/>
          <p:nvPr/>
        </p:nvCxnSpPr>
        <p:spPr>
          <a:xfrm>
            <a:off x="0" y="3439895"/>
            <a:ext cx="12192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Espaço Reservado para Conteúdo 2"/>
          <p:cNvSpPr txBox="1">
            <a:spLocks/>
          </p:cNvSpPr>
          <p:nvPr/>
        </p:nvSpPr>
        <p:spPr>
          <a:xfrm>
            <a:off x="0" y="-33867"/>
            <a:ext cx="6096000" cy="5870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IMPÉRIO BABILÔNICO</a:t>
            </a:r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08486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apa del imperio babilonio | VISUAL UNI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6096000" cy="3431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pério Persa: resumo, mapa e cultura [resumo completo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0"/>
            <a:ext cx="6096000" cy="3439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/>
          <p:cNvSpPr/>
          <p:nvPr/>
        </p:nvSpPr>
        <p:spPr>
          <a:xfrm>
            <a:off x="0" y="13717"/>
            <a:ext cx="6096000" cy="30923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/>
          <p:cNvSpPr/>
          <p:nvPr/>
        </p:nvSpPr>
        <p:spPr>
          <a:xfrm>
            <a:off x="6096000" y="-11289"/>
            <a:ext cx="6096000" cy="3342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6" name="Conector reto 5"/>
          <p:cNvCxnSpPr/>
          <p:nvPr/>
        </p:nvCxnSpPr>
        <p:spPr>
          <a:xfrm>
            <a:off x="6096000" y="-8071"/>
            <a:ext cx="0" cy="687414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to 11"/>
          <p:cNvCxnSpPr/>
          <p:nvPr/>
        </p:nvCxnSpPr>
        <p:spPr>
          <a:xfrm>
            <a:off x="0" y="3439895"/>
            <a:ext cx="12192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spaço Reservado para Conteúdo 2"/>
          <p:cNvSpPr txBox="1">
            <a:spLocks/>
          </p:cNvSpPr>
          <p:nvPr/>
        </p:nvSpPr>
        <p:spPr>
          <a:xfrm>
            <a:off x="0" y="-33867"/>
            <a:ext cx="6096000" cy="5870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IMPÉRIO BABILÔNICO</a:t>
            </a:r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Espaço Reservado para Conteúdo 2"/>
          <p:cNvSpPr txBox="1">
            <a:spLocks/>
          </p:cNvSpPr>
          <p:nvPr/>
        </p:nvSpPr>
        <p:spPr>
          <a:xfrm>
            <a:off x="6096000" y="-25292"/>
            <a:ext cx="6096000" cy="5870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IMPÉRIO PERSA</a:t>
            </a:r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99476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apa del imperio babilonio | VISUAL UNI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6095994" cy="3431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pério Persa: resumo, mapa e cultura [resumo completo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0"/>
            <a:ext cx="6096000" cy="3439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Mapa - Império de Alexandre, O Grande. 336-323 a.C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31822"/>
            <a:ext cx="6096000" cy="3426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/>
          <p:cNvSpPr/>
          <p:nvPr/>
        </p:nvSpPr>
        <p:spPr>
          <a:xfrm>
            <a:off x="0" y="13717"/>
            <a:ext cx="6096000" cy="30923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/>
          <p:cNvSpPr/>
          <p:nvPr/>
        </p:nvSpPr>
        <p:spPr>
          <a:xfrm>
            <a:off x="6096000" y="-11289"/>
            <a:ext cx="6096000" cy="3342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-1" y="3431821"/>
            <a:ext cx="6129868" cy="30923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2" name="Conector reto 11"/>
          <p:cNvCxnSpPr/>
          <p:nvPr/>
        </p:nvCxnSpPr>
        <p:spPr>
          <a:xfrm>
            <a:off x="0" y="3439895"/>
            <a:ext cx="12192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spaço Reservado para Conteúdo 2"/>
          <p:cNvSpPr txBox="1">
            <a:spLocks/>
          </p:cNvSpPr>
          <p:nvPr/>
        </p:nvSpPr>
        <p:spPr>
          <a:xfrm>
            <a:off x="0" y="-33867"/>
            <a:ext cx="6096000" cy="5870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IMPÉRIO BABILÔNICO</a:t>
            </a:r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Espaço Reservado para Conteúdo 2"/>
          <p:cNvSpPr txBox="1">
            <a:spLocks/>
          </p:cNvSpPr>
          <p:nvPr/>
        </p:nvSpPr>
        <p:spPr>
          <a:xfrm>
            <a:off x="6096000" y="-25292"/>
            <a:ext cx="6096000" cy="5870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IMPÉRIO PERSA</a:t>
            </a:r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Espaço Reservado para Conteúdo 2"/>
          <p:cNvSpPr txBox="1">
            <a:spLocks/>
          </p:cNvSpPr>
          <p:nvPr/>
        </p:nvSpPr>
        <p:spPr>
          <a:xfrm>
            <a:off x="0" y="3379808"/>
            <a:ext cx="6096000" cy="6292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IMPÉRIO GREGO</a:t>
            </a:r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8" name="Conector reto 17"/>
          <p:cNvCxnSpPr/>
          <p:nvPr/>
        </p:nvCxnSpPr>
        <p:spPr>
          <a:xfrm>
            <a:off x="6096000" y="-8071"/>
            <a:ext cx="0" cy="687414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8586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apa del imperio babilonio | VISUAL UNI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6095994" cy="3431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pério Persa: resumo, mapa e cultura [resumo completo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0"/>
            <a:ext cx="6096000" cy="3439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Mapa - Império de Alexandre, O Grande. 336-323 a.C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31822"/>
            <a:ext cx="6096000" cy="3426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/>
          <p:cNvSpPr/>
          <p:nvPr/>
        </p:nvSpPr>
        <p:spPr>
          <a:xfrm>
            <a:off x="0" y="13717"/>
            <a:ext cx="6096000" cy="30923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/>
          <p:cNvSpPr/>
          <p:nvPr/>
        </p:nvSpPr>
        <p:spPr>
          <a:xfrm>
            <a:off x="6096000" y="-11289"/>
            <a:ext cx="6096000" cy="3342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0" y="3431821"/>
            <a:ext cx="6095998" cy="30923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2" name="Conector reto 11"/>
          <p:cNvCxnSpPr/>
          <p:nvPr/>
        </p:nvCxnSpPr>
        <p:spPr>
          <a:xfrm>
            <a:off x="0" y="3439895"/>
            <a:ext cx="12192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spaço Reservado para Conteúdo 2"/>
          <p:cNvSpPr txBox="1">
            <a:spLocks/>
          </p:cNvSpPr>
          <p:nvPr/>
        </p:nvSpPr>
        <p:spPr>
          <a:xfrm>
            <a:off x="0" y="-33867"/>
            <a:ext cx="6096000" cy="5870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IMPÉRIO BABILÔNICO</a:t>
            </a:r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Espaço Reservado para Conteúdo 2"/>
          <p:cNvSpPr txBox="1">
            <a:spLocks/>
          </p:cNvSpPr>
          <p:nvPr/>
        </p:nvSpPr>
        <p:spPr>
          <a:xfrm>
            <a:off x="6096000" y="-25292"/>
            <a:ext cx="6096000" cy="5870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IMPÉRIO PERSA</a:t>
            </a:r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Espaço Reservado para Conteúdo 2"/>
          <p:cNvSpPr txBox="1">
            <a:spLocks/>
          </p:cNvSpPr>
          <p:nvPr/>
        </p:nvSpPr>
        <p:spPr>
          <a:xfrm>
            <a:off x="0" y="3379808"/>
            <a:ext cx="6096000" cy="6292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IMPÉRIO GREGO</a:t>
            </a:r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 descr="Crise do Império Romano | leviadrianogueir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9" y="3431821"/>
            <a:ext cx="6096001" cy="3434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tângulo 16"/>
          <p:cNvSpPr/>
          <p:nvPr/>
        </p:nvSpPr>
        <p:spPr>
          <a:xfrm>
            <a:off x="6095998" y="3427684"/>
            <a:ext cx="6095998" cy="30923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8" name="Conector reto 17"/>
          <p:cNvCxnSpPr/>
          <p:nvPr/>
        </p:nvCxnSpPr>
        <p:spPr>
          <a:xfrm>
            <a:off x="6096000" y="-8071"/>
            <a:ext cx="0" cy="687414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Espaço Reservado para Conteúdo 2"/>
          <p:cNvSpPr txBox="1">
            <a:spLocks/>
          </p:cNvSpPr>
          <p:nvPr/>
        </p:nvSpPr>
        <p:spPr>
          <a:xfrm>
            <a:off x="6095994" y="3391382"/>
            <a:ext cx="6096000" cy="6601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IMPÉRIO ROMANO</a:t>
            </a:r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79750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 descr="Soft Red Background Vector Art, Icons, and Graphics for Free Downloa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A estátua de Nabucodonosor |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7975" y="-37564"/>
            <a:ext cx="2237669" cy="6933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8" name="Picture 18" descr="Stone Available In Different Size PNG Transparent Background, Free Download  #22803 - FreeIcons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10090">
            <a:off x="5708055" y="4546098"/>
            <a:ext cx="2561802" cy="1921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6756400" y="879514"/>
            <a:ext cx="5034844" cy="2141008"/>
          </a:xfrm>
        </p:spPr>
        <p:txBody>
          <a:bodyPr>
            <a:normAutofit/>
          </a:bodyPr>
          <a:lstStyle/>
          <a:p>
            <a:pPr algn="ctr"/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ESTÁTUA DO SONHO DE NABUCODONOZOR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78730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 descr="Soft Red Background Vector Art, Icons, and Graphics for Free Downloa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A estátua de Nabucodonosor |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7975" y="-37564"/>
            <a:ext cx="2237669" cy="6933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8" name="Picture 18" descr="Stone Available In Different Size PNG Transparent Background, Free Download  #22803 - FreeIcons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10090">
            <a:off x="5708055" y="4546098"/>
            <a:ext cx="2561802" cy="1921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6756400" y="879514"/>
            <a:ext cx="5034844" cy="2141008"/>
          </a:xfrm>
        </p:spPr>
        <p:txBody>
          <a:bodyPr>
            <a:normAutofit/>
          </a:bodyPr>
          <a:lstStyle/>
          <a:p>
            <a:pPr algn="ctr"/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ESTÁTUA DO SONHO DE NABUCODONOZOR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215547" y="479952"/>
            <a:ext cx="3702050" cy="8992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Título 1"/>
          <p:cNvSpPr txBox="1">
            <a:spLocks/>
          </p:cNvSpPr>
          <p:nvPr/>
        </p:nvSpPr>
        <p:spPr>
          <a:xfrm>
            <a:off x="350308" y="327378"/>
            <a:ext cx="3767667" cy="12649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OURO =</a:t>
            </a:r>
            <a:b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BABILÔNIA</a:t>
            </a:r>
            <a:endParaRPr lang="pt-B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7" name="Picture 20" descr="http://cdn.superbook.cbn.com/sites/default/files/character_profile/static_shot/profile-static-107_03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43777" y="95388"/>
            <a:ext cx="506818" cy="15361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41348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</TotalTime>
  <Words>474</Words>
  <Application>Microsoft Office PowerPoint</Application>
  <PresentationFormat>Widescreen</PresentationFormat>
  <Paragraphs>56</Paragraphs>
  <Slides>17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17</vt:i4>
      </vt:variant>
    </vt:vector>
  </HeadingPairs>
  <TitlesOfParts>
    <vt:vector size="23" baseType="lpstr">
      <vt:lpstr>Arial</vt:lpstr>
      <vt:lpstr>Arial Black</vt:lpstr>
      <vt:lpstr>Calibri</vt:lpstr>
      <vt:lpstr>Calibri Light</vt:lpstr>
      <vt:lpstr>Microsoft Tai Le</vt:lpstr>
      <vt:lpstr>Tema do Office</vt:lpstr>
      <vt:lpstr>10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 ESTÁTUA DO SONHO DE NABUCODONOZOR</vt:lpstr>
      <vt:lpstr>A ESTÁTUA DO SONHO DE NABUCODONOZOR</vt:lpstr>
      <vt:lpstr>A ESTÁTUA DO SONHO DE NABUCODONOZOR</vt:lpstr>
      <vt:lpstr>A ESTÁTUA DO SONHO DE NABUCODONOZOR</vt:lpstr>
      <vt:lpstr>A ESTÁTUA DO SONHO DE NABUCODONOZOR</vt:lpstr>
      <vt:lpstr>A ESTÁTUA DO SONHO DE NABUCODONOZOR</vt:lpstr>
      <vt:lpstr>Apresentação do PowerPoint</vt:lpstr>
      <vt:lpstr>Apresentação do PowerPoint</vt:lpstr>
      <vt:lpstr>Apresentação do PowerPoint</vt:lpstr>
      <vt:lpstr>11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</dc:title>
  <dc:creator>Marcelo</dc:creator>
  <cp:lastModifiedBy>Marcelo</cp:lastModifiedBy>
  <cp:revision>17</cp:revision>
  <dcterms:created xsi:type="dcterms:W3CDTF">2025-05-01T12:31:25Z</dcterms:created>
  <dcterms:modified xsi:type="dcterms:W3CDTF">2025-05-03T13:07:28Z</dcterms:modified>
</cp:coreProperties>
</file>