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8" r:id="rId7"/>
    <p:sldId id="264" r:id="rId8"/>
    <p:sldId id="266" r:id="rId9"/>
    <p:sldId id="267" r:id="rId10"/>
    <p:sldId id="262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09AC-CD98-4C2F-8AEE-51E836ACCA39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3171-9E72-40E1-BA96-DE7A79DDF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75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09AC-CD98-4C2F-8AEE-51E836ACCA39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3171-9E72-40E1-BA96-DE7A79DDF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0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09AC-CD98-4C2F-8AEE-51E836ACCA39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3171-9E72-40E1-BA96-DE7A79DDF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1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09AC-CD98-4C2F-8AEE-51E836ACCA39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3171-9E72-40E1-BA96-DE7A79DDF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7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09AC-CD98-4C2F-8AEE-51E836ACCA39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3171-9E72-40E1-BA96-DE7A79DDF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92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09AC-CD98-4C2F-8AEE-51E836ACCA39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3171-9E72-40E1-BA96-DE7A79DDF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3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09AC-CD98-4C2F-8AEE-51E836ACCA39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3171-9E72-40E1-BA96-DE7A79DDF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7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09AC-CD98-4C2F-8AEE-51E836ACCA39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3171-9E72-40E1-BA96-DE7A79DDF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32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09AC-CD98-4C2F-8AEE-51E836ACCA39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3171-9E72-40E1-BA96-DE7A79DDF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2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09AC-CD98-4C2F-8AEE-51E836ACCA39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3171-9E72-40E1-BA96-DE7A79DDF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3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09AC-CD98-4C2F-8AEE-51E836ACCA39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D3171-9E72-40E1-BA96-DE7A79DDF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53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709AC-CD98-4C2F-8AEE-51E836ACCA39}" type="datetimeFigureOut">
              <a:rPr lang="pt-BR" smtClean="0"/>
              <a:t>12/05/2025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D3171-9E72-40E1-BA96-DE7A79DDFE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84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gif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263236"/>
            <a:ext cx="4918680" cy="4007822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28614" y="2419109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38628" y="3148315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11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8896" y="3877522"/>
            <a:ext cx="4832541" cy="301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RECOMPENSAS DA FIDELIDADE</a:t>
            </a:r>
          </a:p>
          <a:p>
            <a:pPr algn="ctr"/>
            <a:r>
              <a:rPr lang="pt-BR" sz="3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2.46-49)</a:t>
            </a:r>
            <a:endParaRPr lang="pt-BR" sz="32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31" y="336535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3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397" y="0"/>
            <a:ext cx="10778222" cy="6858000"/>
          </a:xfrm>
          <a:prstGeom prst="rect">
            <a:avLst/>
          </a:prstGeom>
        </p:spPr>
      </p:pic>
      <p:pic>
        <p:nvPicPr>
          <p:cNvPr id="7" name="Picture 2" descr="Download Daniel, Prophet, Bible. Royalty-Free Stock Illustration Image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5" y="0"/>
            <a:ext cx="6890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6" y="1689904"/>
            <a:ext cx="4918680" cy="2581154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14497" y="3136601"/>
            <a:ext cx="4567477" cy="729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600" b="1" spc="3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VERSÍCULO POR VERSÍCULO</a:t>
            </a:r>
            <a:endParaRPr lang="pt-BR" sz="1600" b="1" spc="3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62150" y="3538386"/>
            <a:ext cx="1319213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12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38896" y="4256418"/>
            <a:ext cx="5063284" cy="244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NABUCODONOZOR ERGUE UMA ESTÁTUA </a:t>
            </a:r>
          </a:p>
          <a:p>
            <a:pPr algn="ctr"/>
            <a:r>
              <a:rPr lang="pt-BR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(Daniel 3.1-12)</a:t>
            </a:r>
            <a:endParaRPr lang="pt-BR" sz="28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34" name="Picture 10" descr="Animated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4105">
            <a:off x="-2241848" y="-169613"/>
            <a:ext cx="7789327" cy="265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 txBox="1">
            <a:spLocks/>
          </p:cNvSpPr>
          <p:nvPr/>
        </p:nvSpPr>
        <p:spPr>
          <a:xfrm rot="20231173">
            <a:off x="330751" y="742601"/>
            <a:ext cx="2593346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PRÓXIMA</a:t>
            </a:r>
          </a:p>
          <a:p>
            <a:pPr algn="ctr"/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QUARTA!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Picture 16" descr="Circle Gif Overla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51" y="3762118"/>
            <a:ext cx="835809" cy="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5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0389" y="2627453"/>
            <a:ext cx="7067235" cy="4109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Daniel e seus amigos haviam acabado de passar pela sua segunda prova em Babilônia. Mais uma vez, eles haviam se saído bem.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Que recompensas por sua fidelidade a Deus aqueles jovens receberam?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00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“DEPOIS DA TEMPESTADE, VEM                A BONANÇA”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72087" y="2163813"/>
            <a:ext cx="3624803" cy="40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4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150090" y="2164466"/>
            <a:ext cx="6426373" cy="4430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"Então, o rei </a:t>
            </a:r>
            <a:r>
              <a:rPr lang="pt-BR" sz="3200" b="1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Nabucodonozor</a:t>
            </a: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caiu com o rosto em terra, e adorou a Daniel, e ordenou que lhe oferecessem uma oblação e perfumes suaves”</a:t>
            </a:r>
            <a:r>
              <a:rPr lang="pt-BR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(v.46)</a:t>
            </a: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Foi uma reação exagerada, mas Daniel não estava em condições de repreender o rei.</a:t>
            </a: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"Honrarei aos que me honram” </a:t>
            </a:r>
            <a:r>
              <a:rPr lang="pt-BR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(1 </a:t>
            </a:r>
            <a:r>
              <a:rPr lang="pt-BR" sz="2400" b="1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Sm</a:t>
            </a:r>
            <a:r>
              <a:rPr lang="pt-BR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2.30).</a:t>
            </a:r>
            <a:endParaRPr lang="pt-BR" sz="2400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00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1) DANIEL FOI HONRADO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6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1698996" y="3135112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Stone PNGs para download gratu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54" y="4554219"/>
            <a:ext cx="431786" cy="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015" y="3337241"/>
            <a:ext cx="3858662" cy="3858662"/>
          </a:xfrm>
          <a:prstGeom prst="rect">
            <a:avLst/>
          </a:prstGeom>
        </p:spPr>
      </p:pic>
      <p:pic>
        <p:nvPicPr>
          <p:cNvPr id="16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72" y="4467828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Marcelo\Pictures\superbook\0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7423" y="3790717"/>
            <a:ext cx="1042317" cy="2290805"/>
          </a:xfrm>
          <a:prstGeom prst="rect">
            <a:avLst/>
          </a:prstGeom>
          <a:noFill/>
        </p:spPr>
      </p:pic>
      <p:pic>
        <p:nvPicPr>
          <p:cNvPr id="19" name="Picture 20" descr="http://cdn.superbook.cbn.com/sites/default/files/character_profile/static_shot/profile-static-107_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497411" y="3592568"/>
            <a:ext cx="1067014" cy="2687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325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115371" y="1901229"/>
            <a:ext cx="6387296" cy="49134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"Respondeu o rei a Daniel e disse: Verdadeiramente, o vosso Deus é Deus dos deuses, e o Senhor dos reis, e o revelador dos mistérios, pois pudeste revelar este mistério”</a:t>
            </a:r>
            <a:r>
              <a:rPr lang="pt-BR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(v.47)</a:t>
            </a: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Foi o primeiro contato do rei com o Deus verdadeiro.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 alegria do crente é ver o seu Deus ser engrandecido por meio da sua vida! </a:t>
            </a:r>
            <a:endParaRPr lang="pt-BR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00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2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DANIEL VIU DEUS SER EXALTADO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6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1698996" y="3135112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Stone PNGs para download gratu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54" y="4554219"/>
            <a:ext cx="431786" cy="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015" y="3337241"/>
            <a:ext cx="3858662" cy="3858662"/>
          </a:xfrm>
          <a:prstGeom prst="rect">
            <a:avLst/>
          </a:prstGeom>
        </p:spPr>
      </p:pic>
      <p:pic>
        <p:nvPicPr>
          <p:cNvPr id="16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72" y="4467828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Marcelo\Pictures\superbook\0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7423" y="3790717"/>
            <a:ext cx="1042317" cy="2290805"/>
          </a:xfrm>
          <a:prstGeom prst="rect">
            <a:avLst/>
          </a:prstGeom>
          <a:noFill/>
        </p:spPr>
      </p:pic>
      <p:pic>
        <p:nvPicPr>
          <p:cNvPr id="19" name="Picture 20" descr="http://cdn.superbook.cbn.com/sites/default/files/character_profile/static_shot/profile-static-107_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497411" y="3592568"/>
            <a:ext cx="1067014" cy="2687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6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169628" y="1905527"/>
            <a:ext cx="6387296" cy="4913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"Então o rei engrandeceu a Daniel, e lhe deu muitas e grandes dádivas, e o pôs por governador sobre toda a província da Babilônia, como também o fez chefe principal de todos os sábios da Babilônia”</a:t>
            </a:r>
            <a:r>
              <a:rPr lang="pt-BR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(v.48)</a:t>
            </a: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Quem é fiel sobre o pouco, é colocado sobre o muito... </a:t>
            </a:r>
            <a:endParaRPr lang="pt-BR" sz="3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00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3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DANIEL FOI PROMOVIDO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6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1698996" y="3135112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Stone PNGs para download gratu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54" y="4554219"/>
            <a:ext cx="431786" cy="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015" y="3337241"/>
            <a:ext cx="3858662" cy="3858662"/>
          </a:xfrm>
          <a:prstGeom prst="rect">
            <a:avLst/>
          </a:prstGeom>
        </p:spPr>
      </p:pic>
      <p:pic>
        <p:nvPicPr>
          <p:cNvPr id="16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72" y="4467828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Marcelo\Pictures\superbook\0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7423" y="3790717"/>
            <a:ext cx="1042317" cy="2290805"/>
          </a:xfrm>
          <a:prstGeom prst="rect">
            <a:avLst/>
          </a:prstGeom>
          <a:noFill/>
        </p:spPr>
      </p:pic>
      <p:pic>
        <p:nvPicPr>
          <p:cNvPr id="19" name="Picture 20" descr="http://cdn.superbook.cbn.com/sites/default/files/character_profile/static_shot/profile-static-107_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497411" y="3592568"/>
            <a:ext cx="1067014" cy="2687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599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232219" y="2202172"/>
            <a:ext cx="6238292" cy="4392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"A pedido de Daniel, o rei constituiu superintendentes sobre os negócios da província da Babilônia a </a:t>
            </a:r>
            <a:r>
              <a:rPr lang="pt-BR" sz="3200" b="1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Sadraque</a:t>
            </a: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</a:t>
            </a:r>
            <a:r>
              <a:rPr lang="pt-BR" sz="3200" b="1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Mesaque</a:t>
            </a: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 </a:t>
            </a:r>
            <a:r>
              <a:rPr lang="pt-BR" sz="3200" b="1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Abednego</a:t>
            </a: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; mas Daniel permaneceu na corte do rei”</a:t>
            </a:r>
            <a:r>
              <a:rPr lang="pt-BR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(v.49)</a:t>
            </a: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Eles sofreram e oraram juntos; era justo que se alegrassem juntos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!</a:t>
            </a:r>
            <a:endParaRPr lang="pt-B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00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4) OS AMIGOS DE DANIEL FORAM RECOMPENSADOS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1026" name="Picture 2" descr="Smoke Sticker - Smoke - Discover &amp; Share GIF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9075">
            <a:off x="1698996" y="3135112"/>
            <a:ext cx="3313303" cy="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Stone PNGs para download gratu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54" y="4554219"/>
            <a:ext cx="431786" cy="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ilar PNG, Dibujos, Vectores Para Descarga Gratuita - Png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72" y="4467828"/>
            <a:ext cx="2534392" cy="17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Marcelo\Pictures\superbook\0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7423" y="3790717"/>
            <a:ext cx="1042317" cy="2290805"/>
          </a:xfrm>
          <a:prstGeom prst="rect">
            <a:avLst/>
          </a:prstGeom>
          <a:noFill/>
        </p:spPr>
      </p:pic>
      <p:pic>
        <p:nvPicPr>
          <p:cNvPr id="23" name="Picture 20" descr="http://cdn.superbook.cbn.com/sites/default/files/character_profile/static_shot/profile-static-107_0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497411" y="3592568"/>
            <a:ext cx="1067014" cy="2687105"/>
          </a:xfrm>
          <a:prstGeom prst="rect">
            <a:avLst/>
          </a:prstGeom>
          <a:noFill/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5315" y="3862707"/>
            <a:ext cx="4013508" cy="2873934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2" y="3477368"/>
            <a:ext cx="3810000" cy="3617671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58" y="3467461"/>
            <a:ext cx="3617484" cy="3664426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015" y="3337241"/>
            <a:ext cx="3858662" cy="38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0390" y="2163812"/>
            <a:ext cx="6830844" cy="4745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A) Deus transforma circunstâncias difíceis em grandes bênçãos para aqueles que o seguem fielmente.</a:t>
            </a:r>
          </a:p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Assim como a provação enfrentada pelos jovens hebreus acabou contribuindo para o seu sucesso, as nossas tribulações serão usadas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por Deus para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nosso benefício e crescimento.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00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72087" y="2163813"/>
            <a:ext cx="3624803" cy="40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0389" y="1979271"/>
            <a:ext cx="7067235" cy="47573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B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O cristão pode exercer uma influência benéfica nos mais diferentes lugares.</a:t>
            </a: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"Junto aos rios de Babilônia, ali nos assentamos e nos pusemos a chorar, recordando-nos de Sião” </a:t>
            </a:r>
            <a:r>
              <a:rPr lang="pt-BR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</a:t>
            </a:r>
            <a:r>
              <a:rPr lang="pt-BR" sz="2400" b="1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Sl</a:t>
            </a:r>
            <a:r>
              <a:rPr lang="pt-BR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137.1)  </a:t>
            </a: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X “A pedido de Daniel, o rei constituiu superintendentes sobre os negócios da província da Babilônia a </a:t>
            </a:r>
            <a:r>
              <a:rPr lang="pt-BR" sz="3200" b="1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Sadraque</a:t>
            </a: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, </a:t>
            </a:r>
            <a:r>
              <a:rPr lang="pt-BR" sz="3200" b="1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Mesaque</a:t>
            </a: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e </a:t>
            </a:r>
            <a:r>
              <a:rPr lang="pt-BR" sz="3200" b="1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Abednego</a:t>
            </a: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”</a:t>
            </a:r>
            <a:r>
              <a:rPr lang="pt-BR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</a:t>
            </a:r>
            <a:r>
              <a:rPr lang="pt-BR" sz="2400" b="1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Dn</a:t>
            </a:r>
            <a:r>
              <a:rPr lang="pt-BR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 2.49)</a:t>
            </a: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00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72087" y="2163813"/>
            <a:ext cx="3624803" cy="40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01478" y="0"/>
            <a:ext cx="13893478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0390" y="2858947"/>
            <a:ext cx="6830844" cy="4050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C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) Sempre vale a pena permanecer fiel a Deus e fazer a sua vontade.</a:t>
            </a:r>
          </a:p>
          <a:p>
            <a:pPr marL="0" indent="0">
              <a:buNone/>
            </a:pP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"Vós, porém, esforçai-vos, e não desfaleçam as vossas mãos, porque a vossa obra terá uma recompensa”</a:t>
            </a:r>
            <a:r>
              <a:rPr lang="pt-BR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(2 Cr 15.7)</a:t>
            </a:r>
            <a:r>
              <a:rPr lang="pt-BR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6FDE187-13EB-46AB-A778-FFF6AC39731E}"/>
              </a:ext>
            </a:extLst>
          </p:cNvPr>
          <p:cNvSpPr/>
          <p:nvPr/>
        </p:nvSpPr>
        <p:spPr>
          <a:xfrm>
            <a:off x="239151" y="263236"/>
            <a:ext cx="11718386" cy="6331528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70391" y="405114"/>
            <a:ext cx="11821609" cy="1354238"/>
          </a:xfrm>
          <a:prstGeom prst="rect">
            <a:avLst/>
          </a:prstGeom>
          <a:solidFill>
            <a:srgbClr val="00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70390" y="263237"/>
            <a:ext cx="11587147" cy="1797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cs typeface="Microsoft Tai Le" panose="020B0502040204020203" pitchFamily="34" charset="0"/>
              </a:rPr>
              <a:t>O QUE TEMOS QUE APRENDER?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72087" y="2163813"/>
            <a:ext cx="3624803" cy="40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8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497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Microsoft Tai Le</vt:lpstr>
      <vt:lpstr>Tema do Office</vt:lpstr>
      <vt:lpstr>11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18</cp:revision>
  <dcterms:created xsi:type="dcterms:W3CDTF">2025-05-09T23:21:55Z</dcterms:created>
  <dcterms:modified xsi:type="dcterms:W3CDTF">2025-05-12T14:14:43Z</dcterms:modified>
</cp:coreProperties>
</file>