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47"/>
    <a:srgbClr val="582808"/>
    <a:srgbClr val="1B2911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7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8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0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6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2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4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7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7B74-DE4A-4058-A7C2-EBFFB9334A76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0EF7-7A45-46F0-AAFA-58EFA3EA5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2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4201166"/>
            <a:ext cx="4966749" cy="269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NABUCODONOZOR ERGUE UMA ESTÁTUA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3.1-12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256418"/>
            <a:ext cx="5063284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ESTÁ FRIO NA FORNALHA!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3.13-27)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453833"/>
            <a:ext cx="6822728" cy="414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A) COMO ERA A ESTÁTUA?</a:t>
            </a:r>
          </a:p>
          <a:p>
            <a:pPr marL="514350" indent="-514350">
              <a:buAutoNum type="arabicParenR"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estátua tinha aproximadamente 30 metros de altura por 3 metros de largura. Era feita (ou revestida) de ouro. Foi erguida no campo de Dura, uma planície nas proximidades de Babilônia.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rgbClr val="1B2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ESCLARECENDO ALGUNS PONTOS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4" descr="Daniel 3: The Image, the Furnace &amp; the 4th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" y="2223632"/>
            <a:ext cx="3944271" cy="39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291787"/>
            <a:ext cx="6822728" cy="430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B) POR QUE NABUCODONOZOR ERGUEU A ESTÁTUA?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É provável que o rei tenha se envaidecido com a interpretação do sonho. Também é  possível que estivesse tentando combater uma rebelião interna assegurando a fidelidade dos seus súditos.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rgbClr val="1B2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1" y="2233913"/>
            <a:ext cx="3944273" cy="393399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ESCLARECENDO ALGUNS PONTOS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280213"/>
            <a:ext cx="6822728" cy="4314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C) ONDE ESTAVA DANIEL NESSE EPISÓDIO?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não é mencionado no capítulo 3. É possível que estivesse viajando a serviço do rei. O fato é que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 tiveram que enfrentar a prova sem a presença do seu amigo e líder.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rgbClr val="1B2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ESCLARECENDO ALGUNS PONTOS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9" y="2233913"/>
            <a:ext cx="3944275" cy="39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2280213"/>
            <a:ext cx="6997313" cy="4314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demonstração de força do rei envolvia um ídolo sobre o palco e muita música ao redor. Isso não parece familiar?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diabo é astuto, mas não é criativo – vive se repetindo!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Muitos estão se inclinando diante das imagens do deus deste mundo!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rgbClr val="3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0" y="2233913"/>
            <a:ext cx="3944274" cy="393399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O “SHOW” DE NABUCODONOZOR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s de Brown Texture - Baixe fotos grátis de alta qualidade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72138" y="1411111"/>
            <a:ext cx="10447722" cy="4890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“O deus deste século cegou o entendimento dos incrédulos, para que lhes não resplandeça a luz do evangelho da glória de Cristo, o qual é a imagem de Deus” (2 </a:t>
            </a:r>
            <a:r>
              <a:rPr lang="pt-BR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Co</a:t>
            </a: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 4.4).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2106592"/>
            <a:ext cx="6997313" cy="4488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judeus foram denunciados pelas próprias pessoas que eles haviam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ajudado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episódio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sonho: os caldeus.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Muitas vezes temos que lidar com a inveja, a ingratidão e a injustiça.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é o único que não decepciona. Portanto, confiemos nele!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A DENÚNCIA DOS CALDEUS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86" y="2233913"/>
            <a:ext cx="3921528" cy="39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2060294"/>
            <a:ext cx="6997313" cy="453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 permaneceram fiéis a Deus.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Nas três provas pelas quais passaram, os jovens israelitas conservaram a mesma atitude.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Temos que permanecer firmes na decisão que tomamos de estar comprometidos com Deus!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544" y="619810"/>
            <a:ext cx="11514456" cy="1176961"/>
          </a:xfrm>
          <a:prstGeom prst="rect">
            <a:avLst/>
          </a:prstGeom>
          <a:solidFill>
            <a:srgbClr val="32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7543" y="-99918"/>
            <a:ext cx="11279993" cy="281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4) A ATITUDE DOS TRÊS AMIGOS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86" y="2233913"/>
            <a:ext cx="3921528" cy="39339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2" y="2231671"/>
            <a:ext cx="3936232" cy="39362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5" y="2231669"/>
            <a:ext cx="2841568" cy="5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tos de Brown Texture - Baixe fotos grátis de alta qualidade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72138" y="1648178"/>
            <a:ext cx="10447722" cy="4653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Microsoft Tai Le" panose="020B0502040204020203" pitchFamily="34" charset="0"/>
              </a:rPr>
              <a:t>“Pessoas comprometidas com Deus resistem ao pecado até o sangue, e estão prontas a morrer, não a pecar” (Hernandes Dias Lopes).</a:t>
            </a:r>
            <a:endParaRPr lang="pt-B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398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Bookman Old Style</vt:lpstr>
      <vt:lpstr>Calibri</vt:lpstr>
      <vt:lpstr>Calibri Light</vt:lpstr>
      <vt:lpstr>Microsoft Tai Le</vt:lpstr>
      <vt:lpstr>Tema do Office</vt:lpstr>
      <vt:lpstr>12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Marcelo</dc:creator>
  <cp:lastModifiedBy>Marcelo</cp:lastModifiedBy>
  <cp:revision>12</cp:revision>
  <dcterms:created xsi:type="dcterms:W3CDTF">2025-05-15T12:47:26Z</dcterms:created>
  <dcterms:modified xsi:type="dcterms:W3CDTF">2025-05-20T20:59:40Z</dcterms:modified>
</cp:coreProperties>
</file>