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8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6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4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1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9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5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2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8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8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6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CBA8-F14E-4FA7-A329-A31F17483C74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D26C-F1CD-4CC2-BB4F-85597DCF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9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14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3877522"/>
            <a:ext cx="4891403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PROSPERANDO      NA BABILÔNIA</a:t>
            </a:r>
          </a:p>
          <a:p>
            <a:pPr algn="ctr"/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</a:t>
            </a:r>
            <a:r>
              <a:rPr lang="pt-BR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3.28-30)</a:t>
            </a:r>
            <a:endParaRPr lang="pt-BR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2060295"/>
            <a:ext cx="6641052" cy="4676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o rei fez prosperar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Sadraque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Mesaque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Abednego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na província de Babilônia".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Babilônia não parece ser o lugar apropriado para um servo de Deus prosperar!</a:t>
            </a:r>
          </a:p>
          <a:p>
            <a:pPr marL="0" indent="0">
              <a:buNone/>
            </a:pPr>
            <a:endParaRPr lang="pt-BR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você pode ser vencedor em uma situação desfavorável?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FF33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UMA FRASE QUE CAUSA ESTRANHEZA!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2087" y="2163813"/>
            <a:ext cx="3624803" cy="40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8" y="2060295"/>
            <a:ext cx="8067555" cy="4676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e seus amigos ficaram juntos desde o começo, e isso os ajudou a permanecer firmes.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Você anda só?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Você anda em boa ou má companhia?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Você tem aproveitado a provisão de Deus, que é a comunhão com os irmãos?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FF33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(1) VOCÊ PRECISA CERCAR-SE DE IRMÃOS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14" descr="http://cdn.superbook.cbn.com/sites/default/files/character_profile/action_shot/SMA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725" y="2060295"/>
            <a:ext cx="3282970" cy="3939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6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2558005"/>
            <a:ext cx="7812912" cy="4178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quatro jovens israelitas disseram “não” aos manjares do rei.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tentações existem, e representam um perigo real à nossa felicidade.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Precisamos fugir do pecado antes que fiquemos “colados” nele!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FF33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(2) VOCÊ PRECISA RESISTIR AO PECADO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392" y="2022588"/>
            <a:ext cx="2854158" cy="4391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6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8" y="2743199"/>
            <a:ext cx="8067555" cy="399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Hananias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Misael e Azarias não hesitaram diante da ameaça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Você é um “agente secreto” espiritual?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Seja fiel ao seu Deus e aos seus princípios!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FF33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(3) VOCÊ PRECISA MOSTRAR A SUA FÉ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8" name="Picture 14" descr="http://cdn.superbook.cbn.com/sites/default/files/character_profile/action_shot/SMA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725" y="2060295"/>
            <a:ext cx="3282970" cy="3939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4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7423" y="0"/>
            <a:ext cx="4888666" cy="6466576"/>
          </a:xfrm>
          <a:prstGeom prst="rect">
            <a:avLst/>
          </a:prstGeom>
          <a:noFill/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894668" y="620889"/>
            <a:ext cx="7459132" cy="5556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000" dirty="0" smtClean="0">
                <a:latin typeface="Cooper Black" panose="0208090404030B020404" pitchFamily="18" charset="0"/>
              </a:rPr>
              <a:t>“Se você fosse acusado de ser um cristão, haveria provas suficientes para condená-lo?”</a:t>
            </a:r>
          </a:p>
          <a:p>
            <a:pPr marL="0" indent="0" algn="ctr">
              <a:buNone/>
            </a:pPr>
            <a:endParaRPr lang="pt-BR" sz="800" dirty="0"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pt-BR" sz="5800" dirty="0" smtClean="0">
                <a:latin typeface="Cooper Black" panose="0208090404030B020404" pitchFamily="18" charset="0"/>
              </a:rPr>
              <a:t>- David Otis </a:t>
            </a:r>
            <a:r>
              <a:rPr lang="pt-BR" sz="5800" dirty="0" err="1" smtClean="0">
                <a:latin typeface="Cooper Black" panose="0208090404030B020404" pitchFamily="18" charset="0"/>
              </a:rPr>
              <a:t>Fuller</a:t>
            </a:r>
            <a:r>
              <a:rPr lang="pt-BR" sz="5800" dirty="0">
                <a:latin typeface="Cooper Black" panose="0208090404030B020404" pitchFamily="18" charset="0"/>
              </a:rPr>
              <a:t> </a:t>
            </a:r>
            <a:r>
              <a:rPr lang="pt-BR" sz="5800" dirty="0" smtClean="0">
                <a:latin typeface="Cooper Black" panose="0208090404030B020404" pitchFamily="18" charset="0"/>
              </a:rPr>
              <a:t>-</a:t>
            </a:r>
            <a:endParaRPr lang="pt-BR" sz="5800" dirty="0">
              <a:latin typeface="Cooper Black" panose="0208090404030B0204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2558005"/>
            <a:ext cx="7812912" cy="4178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Ananias, Misael e Azarias nunca deixaram de confiar em Deus e de buscar a sua vontade.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Nossos atos mostrarão se acreditamos no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poder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no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amor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de Deus.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"Fé é confiar a ponto de obedecer”.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FF33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(4) VOCÊ PRECISA CONFIAR NO SENHOR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8" descr="http://cdn.superbook.cbn.com/sites/default/files/character_profile/static_shot/Profile_Static_Series_New_01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7392" y="2022588"/>
            <a:ext cx="2854158" cy="4391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7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2291787"/>
            <a:ext cx="6641052" cy="444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Não é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onde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você está, mas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quem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você está!</a:t>
            </a:r>
          </a:p>
          <a:p>
            <a:pPr marL="0" indent="0">
              <a:buNone/>
            </a:pPr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Você está pronto para vencer e prosperar?</a:t>
            </a:r>
          </a:p>
          <a:p>
            <a:pPr marL="0" indent="0">
              <a:buNone/>
            </a:pPr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Onde quer que estejamos, sejamos mais do que vencedores, por Jesus, que nos amou!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FF33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AGORA A FRASE FAZ SENTIDO!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2087" y="2163813"/>
            <a:ext cx="3624803" cy="40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15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4256418"/>
            <a:ext cx="5063284" cy="244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GRANDE ÁRVORE CORTADA</a:t>
            </a:r>
          </a:p>
          <a:p>
            <a:pPr algn="ctr"/>
            <a:r>
              <a:rPr lang="pt-B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4.1-18)</a:t>
            </a:r>
            <a:endParaRPr lang="pt-BR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328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Cooper Black</vt:lpstr>
      <vt:lpstr>Microsoft Tai Le</vt:lpstr>
      <vt:lpstr>Tema do Office</vt:lpstr>
      <vt:lpstr>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Marcelo</dc:creator>
  <cp:lastModifiedBy>Marcelo</cp:lastModifiedBy>
  <cp:revision>9</cp:revision>
  <dcterms:created xsi:type="dcterms:W3CDTF">2025-05-30T12:18:55Z</dcterms:created>
  <dcterms:modified xsi:type="dcterms:W3CDTF">2025-06-03T13:17:41Z</dcterms:modified>
</cp:coreProperties>
</file>