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4" r:id="rId8"/>
    <p:sldId id="268" r:id="rId9"/>
    <p:sldId id="269" r:id="rId10"/>
    <p:sldId id="265" r:id="rId11"/>
    <p:sldId id="270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FF"/>
    <a:srgbClr val="FF47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7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9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3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0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1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1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3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1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B4F3-C411-44D1-BF98-DBDDC4AC66F5}" type="datetimeFigureOut">
              <a:rPr lang="pt-BR" smtClean="0"/>
              <a:t>16/06/2025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86B3-14E1-4319-964C-C7226D1A57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F7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F7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16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88" y="3877522"/>
            <a:ext cx="4891403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rgbClr val="FF7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DEUS QUE RESISTE AOS SOBERBOS</a:t>
            </a:r>
          </a:p>
          <a:p>
            <a:pPr algn="ctr"/>
            <a:r>
              <a:rPr lang="pt-BR" sz="3200" b="1" dirty="0" smtClean="0">
                <a:solidFill>
                  <a:srgbClr val="FF7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4.19-27)</a:t>
            </a:r>
            <a:endParaRPr lang="pt-BR" sz="3200" b="1" dirty="0">
              <a:solidFill>
                <a:srgbClr val="FF7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70221" y="2660031"/>
            <a:ext cx="5651762" cy="4066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"Da soberba só provém a contenda, mas com os que se aconselham se acha a sabedoria"(</a:t>
            </a:r>
            <a:r>
              <a:rPr lang="pt-BR" sz="32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Pv</a:t>
            </a: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13.10).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orgulho tem destruído muitas amizades, casamentos, famílias e igrejas!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24" y="0"/>
            <a:ext cx="5296217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872941" y="536735"/>
            <a:ext cx="7319059" cy="1950991"/>
          </a:xfrm>
          <a:prstGeom prst="rect">
            <a:avLst/>
          </a:prstGeom>
          <a:solidFill>
            <a:srgbClr val="FF7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79FF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535368" y="536735"/>
            <a:ext cx="6656632" cy="212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ORGULHO NOS COLOCA EM CONFLITO COM O PRÓXIMO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y Texture Pictures [HQ] | Download Free Images on 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4667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72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10 SINAIS DE ORGULHO</a:t>
            </a:r>
            <a:endParaRPr lang="pt-BR" sz="72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38400"/>
            <a:ext cx="4783667" cy="4233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1) Não reconhece os erros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2) Não pede desculpas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3) Tem dificuldade em perdoar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4) Tem dificuldade em pedir ajuda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5) Não sabe escutar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515100" y="2438400"/>
            <a:ext cx="4783667" cy="423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6) Está sempre com a razão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7) Nunca dá o primeiro passo para a reconciliação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8) Julga com severidade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9) Não aceita conselhos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10) Não busca a Deus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FF7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FF7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17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263" y="4282974"/>
            <a:ext cx="4305501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 smtClean="0">
                <a:solidFill>
                  <a:srgbClr val="FF7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HUMILHAÇÃO DE NABUCODONOZOR   (Daniel 4.28-37)</a:t>
            </a:r>
            <a:endParaRPr lang="pt-BR" sz="2800" b="1" dirty="0">
              <a:solidFill>
                <a:srgbClr val="FF7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68101" y="3183037"/>
            <a:ext cx="5544274" cy="3497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árvore simbolizava o próprio rei e a maneira como ele se enxergava. Era um símbolo do seu orgulho e prepotência, os quais seriam quebrantados por Deus.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nebuchadnezzar dream tree - Google 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28" y="0"/>
            <a:ext cx="5328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78144" y="694481"/>
            <a:ext cx="7231297" cy="1828800"/>
          </a:xfrm>
          <a:prstGeom prst="rect">
            <a:avLst/>
          </a:prstGeom>
          <a:solidFill>
            <a:srgbClr val="FF7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79FF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78144" y="572289"/>
            <a:ext cx="6941930" cy="2228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 SONHOU COM UMA GRANDE ÁRVORE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68100" y="3095571"/>
            <a:ext cx="5602147" cy="3699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toco da árvore falava de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restauração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(o rei recuperaria a sua glória).   Já a cinta de ferro e de bronze falava de </a:t>
            </a: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restrição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(isso só aconteceria quando Deus quisesse).</a:t>
            </a:r>
          </a:p>
          <a:p>
            <a:pPr marL="0" indent="0">
              <a:buNone/>
            </a:pP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88" y="0"/>
            <a:ext cx="5343615" cy="6880496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78144" y="694481"/>
            <a:ext cx="7231298" cy="1828800"/>
          </a:xfrm>
          <a:prstGeom prst="rect">
            <a:avLst/>
          </a:prstGeom>
          <a:solidFill>
            <a:srgbClr val="FF7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79FF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-78145" y="572290"/>
            <a:ext cx="6926529" cy="212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NO SONHO, A GRANDE ÁRVORE FOI CORTADA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864484" y="2832335"/>
            <a:ext cx="5651762" cy="396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"Portanto, ó rei, aceita o meu conselho e põe fim aos teus pecados, praticando a justiça, e às tuas iniquidades, usando de misericórdia com os pobres, se, porventura, se prolongar a tua tranquilidade"(v.27).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Daniel and Nebuchadnezzar's Dream - Good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7" y="0"/>
            <a:ext cx="5328213" cy="68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8146" y="694481"/>
            <a:ext cx="7231300" cy="1828800"/>
          </a:xfrm>
          <a:prstGeom prst="rect">
            <a:avLst/>
          </a:prstGeom>
          <a:solidFill>
            <a:srgbClr val="FF7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79FF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78145" y="572290"/>
            <a:ext cx="6941931" cy="219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 PRECISARIA CORRIGIR   A SUA VIDA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70220" y="2660031"/>
            <a:ext cx="5839187" cy="4066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"Deus resiste aos soberbos; dá, porém, graça aos humildes"(</a:t>
            </a:r>
            <a:r>
              <a:rPr lang="pt-BR" sz="32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Tg</a:t>
            </a: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4.6).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Deus e uma pessoa orgulhosa não estão em cooperação; estão em oposição. O Senhor está contra quem se ensoberbece.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6" descr="Man Reading Bible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241" y="-532435"/>
            <a:ext cx="5562434" cy="831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872942" y="536735"/>
            <a:ext cx="7319058" cy="1950991"/>
          </a:xfrm>
          <a:prstGeom prst="rect">
            <a:avLst/>
          </a:prstGeom>
          <a:solidFill>
            <a:srgbClr val="FF7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79F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234667" y="536735"/>
            <a:ext cx="6957333" cy="212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ORGULHO NOS COLOCA EM ROTA DE COLISÃO COM DEUS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ce fora toda semente de orgulho do seu coração. Não somos nada. Tudo que  temos e somos devemos a Deus. É ele que nós... – @aguastranquilas on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820" y="-2"/>
            <a:ext cx="7199490" cy="68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03022" y="-1"/>
            <a:ext cx="939798" cy="69426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39798" cy="69426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98" y="0"/>
            <a:ext cx="742246" cy="69426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42309" y="0"/>
            <a:ext cx="756358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413066" y="0"/>
            <a:ext cx="778933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667" y="-1"/>
            <a:ext cx="914399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711199" y="575733"/>
            <a:ext cx="10814757" cy="570089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578" y="950912"/>
            <a:ext cx="30480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770221" y="2660031"/>
            <a:ext cx="5711865" cy="4066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"Antes da ruína, eleva-se o coração do homem; e adiante da honra vai a humildade"(</a:t>
            </a:r>
            <a:r>
              <a:rPr lang="pt-BR" sz="32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Pv</a:t>
            </a:r>
            <a:r>
              <a:rPr lang="pt-BR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18.12).</a:t>
            </a:r>
          </a:p>
          <a:p>
            <a:pPr marL="0" indent="0">
              <a:buNone/>
            </a:pPr>
            <a:endParaRPr lang="pt-BR" sz="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vaidade nos deixa em terreno escorregadio, pondo uma armadilha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bem debaixo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dos nossos pés.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956" y="0"/>
            <a:ext cx="5296217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872941" y="536735"/>
            <a:ext cx="7319059" cy="1950991"/>
          </a:xfrm>
          <a:prstGeom prst="rect">
            <a:avLst/>
          </a:prstGeom>
          <a:solidFill>
            <a:srgbClr val="FF79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79FF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234667" y="536735"/>
            <a:ext cx="6957333" cy="212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ORGULHO NOS COLOCA A UM PASSO  DA QUEDA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ESSES PERSONAGENS BÍBLICOS TÊM EM COMUM?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4" y="1945692"/>
            <a:ext cx="2296324" cy="21517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4" y="4260055"/>
            <a:ext cx="2296325" cy="21517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25" y="1945692"/>
            <a:ext cx="2296325" cy="2151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97" y="1949720"/>
            <a:ext cx="2296326" cy="21517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56102" y="1945692"/>
            <a:ext cx="2290752" cy="21517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25" y="4250087"/>
            <a:ext cx="2307613" cy="21543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984" y="4232744"/>
            <a:ext cx="2290752" cy="217167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 rot="16200000">
            <a:off x="1741912" y="2597023"/>
            <a:ext cx="2151747" cy="84908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 rot="16200000">
            <a:off x="1579294" y="4911386"/>
            <a:ext cx="2476983" cy="849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endParaRPr lang="pt-BR" sz="2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16200000">
            <a:off x="4664152" y="2657586"/>
            <a:ext cx="2151747" cy="84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 rot="16200000">
            <a:off x="4698020" y="4950745"/>
            <a:ext cx="2151747" cy="7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HAMÃ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 rot="16200000">
            <a:off x="7582747" y="2694143"/>
            <a:ext cx="2151747" cy="65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 rot="16200000">
            <a:off x="7587524" y="4917330"/>
            <a:ext cx="2151747" cy="822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 rot="16200000">
            <a:off x="10503741" y="2651815"/>
            <a:ext cx="2151747" cy="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FARAÓ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715" y="4232744"/>
            <a:ext cx="2291962" cy="2151747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 rot="16200000">
            <a:off x="10572236" y="5007359"/>
            <a:ext cx="2151747" cy="60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3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1666754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6"/>
            <a:ext cx="11717867" cy="1666754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ELES FORAM DERROTADOS POR CAUSA DO SEU ORGULHO!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4" y="1945692"/>
            <a:ext cx="2296324" cy="215174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4" y="4260055"/>
            <a:ext cx="2296325" cy="215174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25" y="1945692"/>
            <a:ext cx="2296325" cy="21517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97" y="1949720"/>
            <a:ext cx="2296326" cy="215174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56102" y="1945692"/>
            <a:ext cx="2290752" cy="215174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25" y="4250087"/>
            <a:ext cx="2307613" cy="215433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984" y="4232744"/>
            <a:ext cx="2290752" cy="2171679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 rot="16200000">
            <a:off x="1741912" y="2597023"/>
            <a:ext cx="2151747" cy="849082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 rot="16200000">
            <a:off x="1579294" y="4911386"/>
            <a:ext cx="2476983" cy="849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NABUCODONOZOR</a:t>
            </a:r>
            <a:endParaRPr lang="pt-BR" sz="2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 rot="16200000">
            <a:off x="4664152" y="2657586"/>
            <a:ext cx="2151747" cy="84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 rot="16200000">
            <a:off x="4698020" y="4950745"/>
            <a:ext cx="2151747" cy="75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HAMÃ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 rot="16200000">
            <a:off x="7582747" y="2694143"/>
            <a:ext cx="2151747" cy="65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 rot="16200000">
            <a:off x="7587524" y="4917330"/>
            <a:ext cx="2151747" cy="822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UZIAS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 rot="16200000">
            <a:off x="10503741" y="2651815"/>
            <a:ext cx="2151747" cy="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FARAÓ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2715" y="4232744"/>
            <a:ext cx="2291962" cy="2151747"/>
          </a:xfrm>
          <a:prstGeom prst="rect">
            <a:avLst/>
          </a:prstGeom>
        </p:spPr>
      </p:pic>
      <p:sp>
        <p:nvSpPr>
          <p:cNvPr id="24" name="Título 1"/>
          <p:cNvSpPr txBox="1">
            <a:spLocks/>
          </p:cNvSpPr>
          <p:nvPr/>
        </p:nvSpPr>
        <p:spPr>
          <a:xfrm rot="16200000">
            <a:off x="10572236" y="5007359"/>
            <a:ext cx="2151747" cy="60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9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400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Bahnschrift SemiBold</vt:lpstr>
      <vt:lpstr>Calibri</vt:lpstr>
      <vt:lpstr>Calibri Light</vt:lpstr>
      <vt:lpstr>Cambria</vt:lpstr>
      <vt:lpstr>Microsoft Tai Le</vt:lpstr>
      <vt:lpstr>Tema do Office</vt:lpstr>
      <vt:lpstr>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GOLIAS</vt:lpstr>
      <vt:lpstr>GOLIAS</vt:lpstr>
      <vt:lpstr>Apresentação do PowerPoint</vt:lpstr>
      <vt:lpstr>10 SINAIS DE ORGULHO</vt:lpstr>
      <vt:lpstr>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18</cp:revision>
  <dcterms:created xsi:type="dcterms:W3CDTF">2025-06-12T18:37:46Z</dcterms:created>
  <dcterms:modified xsi:type="dcterms:W3CDTF">2025-06-16T14:00:49Z</dcterms:modified>
</cp:coreProperties>
</file>