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3EC7-FB5E-4869-BC53-4D3A1950930C}" type="datetimeFigureOut">
              <a:rPr lang="pt-BR" smtClean="0"/>
              <a:t>19/06/2025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5142-A5D1-46CB-8FD6-811AC37A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19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3EC7-FB5E-4869-BC53-4D3A1950930C}" type="datetimeFigureOut">
              <a:rPr lang="pt-BR" smtClean="0"/>
              <a:t>19/06/2025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5142-A5D1-46CB-8FD6-811AC37A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87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3EC7-FB5E-4869-BC53-4D3A1950930C}" type="datetimeFigureOut">
              <a:rPr lang="pt-BR" smtClean="0"/>
              <a:t>19/06/2025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5142-A5D1-46CB-8FD6-811AC37A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99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3EC7-FB5E-4869-BC53-4D3A1950930C}" type="datetimeFigureOut">
              <a:rPr lang="pt-BR" smtClean="0"/>
              <a:t>19/06/2025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5142-A5D1-46CB-8FD6-811AC37A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97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3EC7-FB5E-4869-BC53-4D3A1950930C}" type="datetimeFigureOut">
              <a:rPr lang="pt-BR" smtClean="0"/>
              <a:t>19/06/2025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5142-A5D1-46CB-8FD6-811AC37A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85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3EC7-FB5E-4869-BC53-4D3A1950930C}" type="datetimeFigureOut">
              <a:rPr lang="pt-BR" smtClean="0"/>
              <a:t>19/06/2025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5142-A5D1-46CB-8FD6-811AC37A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58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3EC7-FB5E-4869-BC53-4D3A1950930C}" type="datetimeFigureOut">
              <a:rPr lang="pt-BR" smtClean="0"/>
              <a:t>19/06/2025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5142-A5D1-46CB-8FD6-811AC37A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05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3EC7-FB5E-4869-BC53-4D3A1950930C}" type="datetimeFigureOut">
              <a:rPr lang="pt-BR" smtClean="0"/>
              <a:t>19/06/2025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5142-A5D1-46CB-8FD6-811AC37A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3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3EC7-FB5E-4869-BC53-4D3A1950930C}" type="datetimeFigureOut">
              <a:rPr lang="pt-BR" smtClean="0"/>
              <a:t>19/06/2025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5142-A5D1-46CB-8FD6-811AC37A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44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3EC7-FB5E-4869-BC53-4D3A1950930C}" type="datetimeFigureOut">
              <a:rPr lang="pt-BR" smtClean="0"/>
              <a:t>19/06/2025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5142-A5D1-46CB-8FD6-811AC37A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75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3EC7-FB5E-4869-BC53-4D3A1950930C}" type="datetimeFigureOut">
              <a:rPr lang="pt-BR" smtClean="0"/>
              <a:t>19/06/2025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5142-A5D1-46CB-8FD6-811AC37A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35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93EC7-FB5E-4869-BC53-4D3A1950930C}" type="datetimeFigureOut">
              <a:rPr lang="pt-BR" smtClean="0"/>
              <a:t>19/06/2025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75142-A5D1-46CB-8FD6-811AC37A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03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38628" y="3148315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17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688" y="3877522"/>
            <a:ext cx="4891403" cy="301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HUMILHAÇÃO DE NABUCODONOZOR </a:t>
            </a:r>
            <a:r>
              <a:rPr lang="pt-BR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4.28-37)</a:t>
            </a:r>
            <a:endParaRPr lang="pt-BR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31" y="336535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25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78319" y="1096342"/>
            <a:ext cx="11030673" cy="1782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As promessas (e as advertências) de Deus se cumprem.</a:t>
            </a:r>
          </a:p>
          <a:p>
            <a:pPr marL="0" indent="0">
              <a:buNone/>
            </a:pPr>
            <a:r>
              <a:rPr lang="pt-BR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"Então, me disse o Senhor: Viste bem, porque eu velo sobre a minha palavra para a cumprir” (Jr 1.12).</a:t>
            </a:r>
            <a:endParaRPr lang="pt-BR" b="1" i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357723"/>
            <a:ext cx="12194343" cy="903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LIÇÃO 1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" y="2232872"/>
            <a:ext cx="12191999" cy="1249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LIÇÃO 2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578319" y="3190191"/>
            <a:ext cx="11030673" cy="3906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verdadeiro poder está nas mãos de Deus.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"Uma vez falou Deus, duas vezes tenho ouvido isto: Que o poder pertence a Deus”(Salmo 62.11).</a:t>
            </a:r>
            <a:endParaRPr lang="pt-BR" b="1" i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2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78319" y="1096342"/>
            <a:ext cx="11030673" cy="1782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As promessas (e as advertências) de Deus se cumprem.</a:t>
            </a:r>
          </a:p>
          <a:p>
            <a:pPr marL="0" indent="0">
              <a:buNone/>
            </a:pPr>
            <a:r>
              <a:rPr lang="pt-BR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"Então, me disse o Senhor: Viste bem, porque eu velo sobre a minha palavra para a cumprir” (Jr 1.12).</a:t>
            </a:r>
            <a:endParaRPr lang="pt-BR" b="1" i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357723"/>
            <a:ext cx="12194343" cy="903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LIÇÃO 1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" y="2232872"/>
            <a:ext cx="12191999" cy="1249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LIÇÃO 2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578319" y="3190191"/>
            <a:ext cx="11030673" cy="3906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verdadeiro poder está nas mãos de Deus.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"Uma vez falou Deus, duas vezes tenho ouvido isto: Que o poder pertence a Deus”(Salmo 62.11).</a:t>
            </a:r>
            <a:endParaRPr lang="pt-BR" b="1" i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" y="4356733"/>
            <a:ext cx="12191999" cy="1249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LIÇÃO 3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78319" y="5216119"/>
            <a:ext cx="11030673" cy="3906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Não há casos perdidos para Deus.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"O qual deseja que todos os homens sejam salvos e cheguem ao pleno conhecimento da verdade”(1Tm 2.4).</a:t>
            </a:r>
            <a:endParaRPr lang="pt-BR" b="1" i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7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14497" y="3136601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53838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18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28263" y="4282974"/>
            <a:ext cx="4305501" cy="244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UMA MÃO ESCREVE   NA PAREDE</a:t>
            </a:r>
          </a:p>
          <a:p>
            <a:pPr algn="ctr"/>
            <a:r>
              <a:rPr lang="pt-B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5.1-9)</a:t>
            </a:r>
            <a:endParaRPr lang="pt-BR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51" y="376211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81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5" name="Picture 4" descr="Quem Foi Nabucodonosor? - Palavras da Bíb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752" y="1419000"/>
            <a:ext cx="9518248" cy="543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169332"/>
            <a:ext cx="12191999" cy="1249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TINHA SIDO AVISADO...</a:t>
            </a:r>
            <a:endParaRPr lang="pt-BR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12889" y="1682043"/>
            <a:ext cx="2562578" cy="51759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mas não levou o aviso a sério. Passados doze meses, tornou a envaidecer-se. A atitude descrita na Bíblia confere com o que os registros antigos falam a respeito de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Nabuconozor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929511" y="1236132"/>
            <a:ext cx="3059289" cy="6039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8547797" y="1332088"/>
            <a:ext cx="3822716" cy="50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Versículos 28-30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Kaz_Creations Frames Frame Animated, kaz_creations , frames , frame ,  animated - GIF animado grátis - PicMix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510" y="1236132"/>
            <a:ext cx="3059290" cy="60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6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4" descr="Astrônomos babilônios utilizavam a geometria para rastrear Jupiter -  Aventuras no Conheci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861" y="3171463"/>
            <a:ext cx="4635765" cy="368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254643" y="254643"/>
            <a:ext cx="11771453" cy="6250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“Tornei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magnífica a minha morada real. Com enormes vigas de cedro vindas das altas montanhas, espessas vigas de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pinho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de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cipreste,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 o telhado. Painéis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cedro e de cipreste, de buxo e de marfim, chapeados a prata e a ouro, umbrais e dobradiças de bronze, coloquei nas suas portas. Mandei colocar no cimo um friso de lápis-lazúli. Rodeei-o de um grande muro de betume e de tijolos, alto como uma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montanha. Além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muro de tijolos, construí um enorme muro de </a:t>
            </a: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imensas </a:t>
            </a:r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pedras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provenientes das altas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montanhas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elevei o seu cimo, alto como uma montanha. Fiz esta casa para o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deslumbramento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Para o deslumbramento de todos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enchia-a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mobiliário caro. Testemunhas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majestosas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esplêndidas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arrepiantes do meu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esplendor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foram espalhadas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 lugar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  <a:p>
            <a:pPr marL="0" indent="0">
              <a:buNone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(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Inscrição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comemorativa da construção do palácio de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Nabucodonozor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II)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49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169332"/>
            <a:ext cx="12191999" cy="1249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DEUS CUMPRIU A SUA PALAVRA!</a:t>
            </a:r>
            <a:endParaRPr lang="pt-BR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12889" y="1588331"/>
            <a:ext cx="2562578" cy="5269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mente de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Nabucodonozor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foi abalada. Ele passou a se ver como um animal e a se comportar como um animal. Logo, estava parecido com um animal, e vivendo como um animal.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751" y="1418999"/>
            <a:ext cx="9518248" cy="5438999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8929512" y="1236132"/>
            <a:ext cx="3014132" cy="6039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8547797" y="1332088"/>
            <a:ext cx="3822716" cy="50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Versículos 31-33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4" descr="Kaz_Creations Frames Frame Animated, kaz_creations , frames , frame ,  animated - GIF animado grátis - PicMix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510" y="1236132"/>
            <a:ext cx="3059290" cy="60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1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rdem Reproduções De Arte Nabucodonosor, 1795 por William Blake (1757-1827,  United Kingdom) | ArtsDo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70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068" y="0"/>
            <a:ext cx="2804931" cy="6857999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9458444" y="2372810"/>
            <a:ext cx="2639028" cy="4132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Quadro “</a:t>
            </a:r>
            <a:r>
              <a:rPr lang="pt-BR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Nabucodonozor</a:t>
            </a:r>
            <a:r>
              <a:rPr lang="pt-BR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de William Blake (1794)</a:t>
            </a:r>
            <a:endParaRPr lang="pt-BR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04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46" name="Picture 2" descr="Licantropia | 【RPG】Hogwarts☇Harry Potter Ami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91" y="4136652"/>
            <a:ext cx="2187615" cy="230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319515" y="1273214"/>
            <a:ext cx="9780607" cy="5020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“Licantropia é uma rara síndrome psiquiátrica na qual a pessoa afetada sofre a ilusão de poder se transformar (ou de fato ter se transformado) em um animal. Indivíduos afetados relatam a crença ilusória de que se transformaram (ou estão em processo de transformação) em um animal. Já fo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relacionada com as alterações de estado da mente que acompanham a psicose, 				sendo que a transformação aparentemente só 			ocorre na mente e comportamento da pessoa 			afligida” (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Wikipedia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833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169332"/>
            <a:ext cx="12191999" cy="1249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RECOBROU O JUÍZO! </a:t>
            </a:r>
            <a:endParaRPr lang="pt-BR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12889" y="1236132"/>
            <a:ext cx="2562578" cy="5621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fim do tempo estipulado por Deus, voltou ao rei o seu entendimento. Ele reconheceu o seu erro e deu glória ao nome do Senhor. Admitiu que todo o poder pertencia a Deus.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749" y="1418998"/>
            <a:ext cx="9518249" cy="543900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8929511" y="1236132"/>
            <a:ext cx="3014133" cy="6039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8547797" y="1332088"/>
            <a:ext cx="3822716" cy="50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Versículos 34,35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4" descr="Kaz_Creations Frames Frame Animated, kaz_creations , frames , frame ,  animated - GIF animado grátis - PicMix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510" y="1236132"/>
            <a:ext cx="3059290" cy="60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69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169332"/>
            <a:ext cx="12191999" cy="1249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FOI RESTAURADO AO TRONO! </a:t>
            </a:r>
            <a:endParaRPr lang="pt-BR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12889" y="1588331"/>
            <a:ext cx="2562578" cy="5269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Nabucodonozor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voltou a reinar sobre a Babilônia, agora reconhecendo que o verdadeiro poder pertencia a Deus. Terá ele se convertido? Esperamos que sim!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Israel's Future Enemy: The King of Babylon in Isaiah 14:4–21 - Faith 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3743" y="1418999"/>
            <a:ext cx="9518255" cy="54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8929511" y="1236132"/>
            <a:ext cx="3015562" cy="6039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8547797" y="1332088"/>
            <a:ext cx="3822716" cy="50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Versículos 36,37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4" descr="Kaz_Creations Frames Frame Animated, kaz_creations , frames , frame ,  animated - GIF animado grátis - PicMix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510" y="1236132"/>
            <a:ext cx="3059290" cy="60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3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78319" y="1096342"/>
            <a:ext cx="11030673" cy="1782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As promessas (e as advertências) de Deus se cumprem.</a:t>
            </a:r>
          </a:p>
          <a:p>
            <a:pPr marL="0" indent="0">
              <a:buNone/>
            </a:pPr>
            <a:r>
              <a:rPr lang="pt-BR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"Então, me disse o Senhor: Viste bem, porque eu velo sobre a minha palavra para a cumprir” (Jr 1.12).</a:t>
            </a:r>
            <a:endParaRPr lang="pt-BR" b="1" i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357723"/>
            <a:ext cx="12194343" cy="903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LIÇÃO 1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611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Microsoft Tai Le</vt:lpstr>
      <vt:lpstr>Tema do Office</vt:lpstr>
      <vt:lpstr>17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12</cp:revision>
  <dcterms:created xsi:type="dcterms:W3CDTF">2025-06-19T12:49:21Z</dcterms:created>
  <dcterms:modified xsi:type="dcterms:W3CDTF">2025-06-19T14:39:28Z</dcterms:modified>
</cp:coreProperties>
</file>