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0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8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0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8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04EB-7E2B-418D-85D8-0693BF0FB5C2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BCE3-2218-4F19-A5BA-37ACA6071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EU CREIO NO PODER  DA ORAÇÃO              (Daniel 6.1-10)</a:t>
            </a:r>
            <a:endParaRPr lang="pt-BR" sz="32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APESAR DO DECRETO DO REI, DANIEL CONTINUOU ORANDO A DEUS (V.10)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453834"/>
            <a:ext cx="6875363" cy="433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"Quando Daniel soube que o edital estava assinado, entrou em sua casa, no seu quarto, em cima, onde estavam abertas as janelas que davam para o lado de Jerusalém; e três vezes no dia se punha de joelhos e orava, e dava graças diante do seu Deus, como também antes costumava fazer".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1" name="Picture 10" descr="Resultado de imagem para daniel pray 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3151" y="3111988"/>
            <a:ext cx="2160328" cy="3394803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7581221" y="2455236"/>
            <a:ext cx="1801930" cy="1757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4" descr="Sun Sunny Shine - Free GIF on Pixabay - Pixaba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16" y="2638266"/>
            <a:ext cx="671846" cy="6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Open Window Vector PNG, Vector, PSD, and Clipart With Transparent  Background for Free Download |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29" y="2167489"/>
            <a:ext cx="2454030" cy="24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tones PNGs for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5" y="4476421"/>
            <a:ext cx="1802056" cy="18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tones PNGs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54" y="4996339"/>
            <a:ext cx="1343886" cy="13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453834"/>
            <a:ext cx="8241175" cy="466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A ORAÇÃO DEVE SER UM HÁBITO DIÁRIO DO CRISTÃO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não orou apenas quando se viu em perigo. Ele tinha o costume de orar diariamente. Quando cultivamos o nosso momento devocional, permanecemos em comunhão com Deus, e nos preparamos para as batalhas que possam vir.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453834"/>
            <a:ext cx="7755039" cy="466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NÃO DEVEMOS TER MEDO DE ASSUMIR A NOSSA FÉ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prova pela qual Daniel passou foi semelhante àquela pela qual os seus amigos haviam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passado.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podemos nos intimidar. Não podemos nos envergonhar do evangelho de Cristo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1.16).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7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O LIVRO DE DANIEL NOS ENSINA?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453834"/>
            <a:ext cx="7616143" cy="466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A ORAÇÃO SEMPRE SERÁ O NOSSO RECURSO MAIS EFICAZ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ouviu a oração de Daniel. Ele também ouvirá a nossa oração. Precisamos acreditar no poder da oração. "Quando você trabalha você trabalha, mas quando você ora Deus trabalha".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6440" y="2387244"/>
            <a:ext cx="1964817" cy="401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4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4508752"/>
            <a:ext cx="5063285" cy="111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“O TEU DEUS TE</a:t>
            </a: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740779" y="5766830"/>
            <a:ext cx="4039565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3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6.11-16</a:t>
            </a:r>
            <a:endParaRPr lang="pt-BR" sz="2400" b="1" spc="300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19230" y="5046911"/>
            <a:ext cx="5063285" cy="1115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LIVRARÁ”</a:t>
            </a:r>
          </a:p>
        </p:txBody>
      </p:sp>
    </p:spTree>
    <p:extLst>
      <p:ext uri="{BB962C8B-B14F-4D97-AF65-F5344CB8AC3E}">
        <p14:creationId xmlns:p14="http://schemas.microsoft.com/office/powerpoint/2010/main" val="20659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696901"/>
            <a:ext cx="6273479" cy="4092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É-nos dito que o rei se chamava Dario, o Medo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5.31). Mas o conquistador de Babilônia foi Ciro, o Persa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1.21). Quem foi Dario, o Medo? Algumas hipóteses têm sido levantadas na tentativa de identificar esse personagem.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CAPÍTULO 6 DE DANIEL COMEÇA COM UMA DIFICULDADE PARA NÓS, LEITORES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6857" y="2439277"/>
            <a:ext cx="2004835" cy="4091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1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25602" name="Picture 2" descr="http://www.badassoftheweek.com/folder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1" y="260648"/>
            <a:ext cx="11763022" cy="6597351"/>
          </a:xfrm>
          <a:prstGeom prst="rect">
            <a:avLst/>
          </a:prstGeom>
          <a:noFill/>
        </p:spPr>
      </p:pic>
      <p:pic>
        <p:nvPicPr>
          <p:cNvPr id="7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4451" flipH="1" flipV="1">
            <a:off x="9735415" y="635089"/>
            <a:ext cx="1512168" cy="1150892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75019" y="465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3) Dario, o Medo</a:t>
            </a:r>
            <a:endParaRPr lang="pt-BR" sz="7200" b="1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77" y="1704649"/>
            <a:ext cx="830388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daeestilo.terra.com.br/infograficos/horoscopo/sociedade-secreta/linha/img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20090" y="440267"/>
            <a:ext cx="4876800" cy="6265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Nome: Dario, o Medo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Hipótese 1: Dario, o Medo, era outro nome de Ciro, o Persa.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Hipótese 2: Dario, o Medo, era outro nome de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Gobrias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, general deixado por Ciro para administrar a Babilônia.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Hipótese 3: Dario, o Medo, era um personagem ainda desconhecido dos livros de História.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1026" name="Picture 2" descr="Ciro, o Grande – História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127">
            <a:off x="964626" y="758643"/>
            <a:ext cx="5281198" cy="51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39350" flipH="1" flipV="1">
            <a:off x="256162" y="3003179"/>
            <a:ext cx="1813320" cy="1380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7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 do Império Per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88911"/>
            <a:ext cx="11808178" cy="65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465408"/>
            <a:ext cx="6146157" cy="432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havia acontecido no reinado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Daniel recebeu um alto cargo. Ele era um dos três presidentes que supervisionavam os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sátrapas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(governadores). E se destacava tanto que o rei pensava em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torná-lo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presidente único.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SE DESTACOU DURANTE O IMPÉRIO PERSA (VS.1-3)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46" y="2375139"/>
            <a:ext cx="1060774" cy="1631960"/>
          </a:xfrm>
          <a:prstGeom prst="rect">
            <a:avLst/>
          </a:prstGeom>
          <a:noFill/>
        </p:spPr>
      </p:pic>
      <p:pic>
        <p:nvPicPr>
          <p:cNvPr id="20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96114" y="2375139"/>
            <a:ext cx="1161088" cy="1631960"/>
          </a:xfrm>
          <a:prstGeom prst="rect">
            <a:avLst/>
          </a:prstGeom>
          <a:noFill/>
        </p:spPr>
      </p:pic>
      <p:pic>
        <p:nvPicPr>
          <p:cNvPr id="22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8891" y="2238772"/>
            <a:ext cx="1060774" cy="1631960"/>
          </a:xfrm>
          <a:prstGeom prst="rect">
            <a:avLst/>
          </a:prstGeom>
          <a:noFill/>
        </p:spPr>
      </p:pic>
      <p:pic>
        <p:nvPicPr>
          <p:cNvPr id="23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88377" y="2336810"/>
            <a:ext cx="1286383" cy="1631960"/>
          </a:xfrm>
          <a:prstGeom prst="rect">
            <a:avLst/>
          </a:prstGeom>
          <a:noFill/>
        </p:spPr>
      </p:pic>
      <p:pic>
        <p:nvPicPr>
          <p:cNvPr id="24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928" y="2569580"/>
            <a:ext cx="1691498" cy="2602304"/>
          </a:xfrm>
          <a:prstGeom prst="rect">
            <a:avLst/>
          </a:prstGeom>
          <a:noFill/>
        </p:spPr>
      </p:pic>
      <p:pic>
        <p:nvPicPr>
          <p:cNvPr id="25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82711" y="2555678"/>
            <a:ext cx="1788229" cy="2602304"/>
          </a:xfrm>
          <a:prstGeom prst="rect">
            <a:avLst/>
          </a:prstGeom>
          <a:noFill/>
        </p:spPr>
      </p:pic>
      <p:pic>
        <p:nvPicPr>
          <p:cNvPr id="26" name="Picture 14" descr="Imagem relacionad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0731" y="2343312"/>
            <a:ext cx="2764589" cy="4300471"/>
          </a:xfrm>
          <a:prstGeom prst="rect">
            <a:avLst/>
          </a:prstGeom>
          <a:noFill/>
        </p:spPr>
      </p:pic>
      <p:pic>
        <p:nvPicPr>
          <p:cNvPr id="27" name="Picture 2" descr="http://cdn.superbook.cbn.com/sites/default/files/character_profile/static_shot/Profile_Static_Series_New_05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6267" y="2868297"/>
            <a:ext cx="1119687" cy="280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9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043456" y="723101"/>
            <a:ext cx="8105088" cy="541179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Não importa ONDE você está, mas COM QUEM você está. Daniel se destacou tanto na corte babilônica quanto na corte persa. O importante é darmos um bom testemunho da nossa fé.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8" name="Picture 5" descr="animated fountain p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038" y="3183466"/>
            <a:ext cx="3327867" cy="2705077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 rot="19339862">
            <a:off x="-1208407" y="755399"/>
            <a:ext cx="5814836" cy="97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 rot="19328991">
            <a:off x="-3663849" y="689216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ANOTE ISSO!</a:t>
            </a:r>
            <a:endParaRPr lang="pt-B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0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pic>
        <p:nvPicPr>
          <p:cNvPr id="8" name="Picture 4" descr="Imagem relacionad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950" y="2146215"/>
            <a:ext cx="4711785" cy="4711785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384" y="4254919"/>
            <a:ext cx="466725" cy="258571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707" y="0"/>
            <a:ext cx="1139218" cy="68579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559" y="2176041"/>
            <a:ext cx="495300" cy="112048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379" y="3129475"/>
            <a:ext cx="959808" cy="430287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DESPERTOU A INVEJA DOS PODEROSOS DA PÉRSIA (VS.4,5)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905246"/>
            <a:ext cx="6146157" cy="3883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presidentes e os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sátrapas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pensaram em prejudicar Daniel, mas reconheceram que ele era um homem íntegro. "Só conseguiremos atingi-lo se o forçarmos a escolher entre a sua vida e a sua fé", disseram.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4" name="Picture 4" descr="Stones PNGs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08" y="5117264"/>
            <a:ext cx="1780594" cy="12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tones PNGs for Free Downlo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6" y="4988690"/>
            <a:ext cx="1802056" cy="18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un Sunny Shine - Free GIF on Pixabay - Pixaba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8" y="2434318"/>
            <a:ext cx="786981" cy="7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tones PNGs for Free Downlo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59" y="5243332"/>
            <a:ext cx="1030674" cy="10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7159" y="562503"/>
            <a:ext cx="11065398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PODEROSOS DA PÉRSIA LEVARAM O REI A ASSINAR UM DECRETO (VS.6-9)</a:t>
            </a:r>
            <a:endParaRPr lang="pt-BR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453834"/>
            <a:ext cx="6146157" cy="433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Apelando para a vaidade de Dario, os homens poderosos do reino levaram o rei a promulgar uma lei prejudicando Daniel. Os reis persas, ao contrário dos babilônios, estavam sujeitos às leis e decretos: nem eles mesmos podiam revogá-los.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0" name="Picture 4" descr="Imagem relacionad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52" y="2400134"/>
            <a:ext cx="3113589" cy="3113589"/>
          </a:xfrm>
          <a:prstGeom prst="rect">
            <a:avLst/>
          </a:prstGeom>
          <a:noFill/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812" y="3752696"/>
            <a:ext cx="495300" cy="112048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164" y="4814138"/>
            <a:ext cx="495300" cy="495454"/>
          </a:xfrm>
          <a:prstGeom prst="rect">
            <a:avLst/>
          </a:prstGeom>
        </p:spPr>
      </p:pic>
      <p:pic>
        <p:nvPicPr>
          <p:cNvPr id="27" name="Picture 2" descr="D:\Marcelo\Pictures\superbook\0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9240" y="2211451"/>
            <a:ext cx="2272224" cy="3694673"/>
          </a:xfrm>
          <a:prstGeom prst="rect">
            <a:avLst/>
          </a:prstGeom>
          <a:noFill/>
        </p:spPr>
      </p:pic>
      <p:pic>
        <p:nvPicPr>
          <p:cNvPr id="30" name="Picture 4" descr="Sun Sunny Shine - Free GIF on Pixabay - Pixab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8" y="2434318"/>
            <a:ext cx="786981" cy="7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602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Batang</vt:lpstr>
      <vt:lpstr>Calibri</vt:lpstr>
      <vt:lpstr>Calibri Light</vt:lpstr>
      <vt:lpstr>Microsoft Tai Le</vt:lpstr>
      <vt:lpstr>Papyrus</vt:lpstr>
      <vt:lpstr>Tema do Office</vt:lpstr>
      <vt:lpstr>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ANOTE ISSO!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</dc:title>
  <dc:creator>Marcelo</dc:creator>
  <cp:lastModifiedBy>Marcelo</cp:lastModifiedBy>
  <cp:revision>19</cp:revision>
  <dcterms:created xsi:type="dcterms:W3CDTF">2025-07-21T12:31:50Z</dcterms:created>
  <dcterms:modified xsi:type="dcterms:W3CDTF">2025-07-22T14:56:05Z</dcterms:modified>
</cp:coreProperties>
</file>