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0" r:id="rId4"/>
    <p:sldId id="261" r:id="rId5"/>
    <p:sldId id="262" r:id="rId6"/>
    <p:sldId id="263" r:id="rId7"/>
    <p:sldId id="267" r:id="rId8"/>
    <p:sldId id="265" r:id="rId9"/>
    <p:sldId id="268" r:id="rId10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BFB5"/>
    <a:srgbClr val="FCA89A"/>
    <a:srgbClr val="FA7F6A"/>
    <a:srgbClr val="F62C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 varScale="1">
        <p:scale>
          <a:sx n="83" d="100"/>
          <a:sy n="83" d="100"/>
        </p:scale>
        <p:origin x="37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6DEC1-8DB4-4FE9-B85C-2B2131DC6BCE}" type="datetimeFigureOut">
              <a:rPr lang="pt-BR" smtClean="0"/>
              <a:t>29/07/2025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1D74E-A159-4F15-8EB8-34BFC701A48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9067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6DEC1-8DB4-4FE9-B85C-2B2131DC6BCE}" type="datetimeFigureOut">
              <a:rPr lang="pt-BR" smtClean="0"/>
              <a:t>29/07/2025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1D74E-A159-4F15-8EB8-34BFC701A48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73779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6DEC1-8DB4-4FE9-B85C-2B2131DC6BCE}" type="datetimeFigureOut">
              <a:rPr lang="pt-BR" smtClean="0"/>
              <a:t>29/07/2025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1D74E-A159-4F15-8EB8-34BFC701A48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97989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6DEC1-8DB4-4FE9-B85C-2B2131DC6BCE}" type="datetimeFigureOut">
              <a:rPr lang="pt-BR" smtClean="0"/>
              <a:t>29/07/2025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1D74E-A159-4F15-8EB8-34BFC701A48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35648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6DEC1-8DB4-4FE9-B85C-2B2131DC6BCE}" type="datetimeFigureOut">
              <a:rPr lang="pt-BR" smtClean="0"/>
              <a:t>29/07/2025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1D74E-A159-4F15-8EB8-34BFC701A48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093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6DEC1-8DB4-4FE9-B85C-2B2131DC6BCE}" type="datetimeFigureOut">
              <a:rPr lang="pt-BR" smtClean="0"/>
              <a:t>29/07/2025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1D74E-A159-4F15-8EB8-34BFC701A48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82390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6DEC1-8DB4-4FE9-B85C-2B2131DC6BCE}" type="datetimeFigureOut">
              <a:rPr lang="pt-BR" smtClean="0"/>
              <a:t>29/07/2025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1D74E-A159-4F15-8EB8-34BFC701A48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16144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6DEC1-8DB4-4FE9-B85C-2B2131DC6BCE}" type="datetimeFigureOut">
              <a:rPr lang="pt-BR" smtClean="0"/>
              <a:t>29/07/2025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1D74E-A159-4F15-8EB8-34BFC701A48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0443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6DEC1-8DB4-4FE9-B85C-2B2131DC6BCE}" type="datetimeFigureOut">
              <a:rPr lang="pt-BR" smtClean="0"/>
              <a:t>29/07/2025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1D74E-A159-4F15-8EB8-34BFC701A48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5089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6DEC1-8DB4-4FE9-B85C-2B2131DC6BCE}" type="datetimeFigureOut">
              <a:rPr lang="pt-BR" smtClean="0"/>
              <a:t>29/07/2025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1D74E-A159-4F15-8EB8-34BFC701A48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92491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6DEC1-8DB4-4FE9-B85C-2B2131DC6BCE}" type="datetimeFigureOut">
              <a:rPr lang="pt-BR" smtClean="0"/>
              <a:t>29/07/2025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1D74E-A159-4F15-8EB8-34BFC701A48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70419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F6DEC1-8DB4-4FE9-B85C-2B2131DC6BCE}" type="datetimeFigureOut">
              <a:rPr lang="pt-BR" smtClean="0"/>
              <a:t>29/07/2025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61D74E-A159-4F15-8EB8-34BFC701A48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79901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gif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77397" y="0"/>
            <a:ext cx="10778222" cy="6858000"/>
          </a:xfrm>
          <a:prstGeom prst="rect">
            <a:avLst/>
          </a:prstGeom>
        </p:spPr>
      </p:pic>
      <p:pic>
        <p:nvPicPr>
          <p:cNvPr id="7" name="Picture 2" descr="Download Daniel, Prophet, Bible. Royalty-Free Stock Illustration Image -  Pixaba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1205" y="0"/>
            <a:ext cx="689079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96FDE187-13EB-46AB-A778-FFF6AC39731E}"/>
              </a:ext>
            </a:extLst>
          </p:cNvPr>
          <p:cNvSpPr/>
          <p:nvPr/>
        </p:nvSpPr>
        <p:spPr>
          <a:xfrm>
            <a:off x="239151" y="263236"/>
            <a:ext cx="11718386" cy="6331528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896" y="263236"/>
            <a:ext cx="4918680" cy="4007822"/>
          </a:xfrm>
          <a:prstGeom prst="rect">
            <a:avLst/>
          </a:prstGeom>
        </p:spPr>
      </p:pic>
      <p:sp>
        <p:nvSpPr>
          <p:cNvPr id="11" name="Título 1"/>
          <p:cNvSpPr txBox="1">
            <a:spLocks/>
          </p:cNvSpPr>
          <p:nvPr/>
        </p:nvSpPr>
        <p:spPr>
          <a:xfrm>
            <a:off x="328614" y="2419109"/>
            <a:ext cx="4567477" cy="7292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1600" b="1" spc="300" dirty="0" smtClean="0">
                <a:solidFill>
                  <a:srgbClr val="FA7F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VERSÍCULO POR VERSÍCULO</a:t>
            </a:r>
            <a:endParaRPr lang="pt-BR" sz="1600" b="1" spc="300" dirty="0">
              <a:solidFill>
                <a:srgbClr val="FA7F6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1938628" y="3148315"/>
            <a:ext cx="1319213" cy="1325563"/>
          </a:xfrm>
        </p:spPr>
        <p:txBody>
          <a:bodyPr>
            <a:normAutofit/>
          </a:bodyPr>
          <a:lstStyle/>
          <a:p>
            <a:pPr algn="ctr"/>
            <a:r>
              <a:rPr lang="pt-B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21</a:t>
            </a:r>
            <a:endParaRPr lang="pt-BR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sp>
        <p:nvSpPr>
          <p:cNvPr id="10" name="Título 1"/>
          <p:cNvSpPr txBox="1">
            <a:spLocks/>
          </p:cNvSpPr>
          <p:nvPr/>
        </p:nvSpPr>
        <p:spPr>
          <a:xfrm>
            <a:off x="138896" y="3877522"/>
            <a:ext cx="4757195" cy="30154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3200" b="1" dirty="0" smtClean="0">
                <a:solidFill>
                  <a:srgbClr val="FA7F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“O TEU DEUS TE LIVRARÁ"              (Daniel 6.11-16)</a:t>
            </a:r>
            <a:endParaRPr lang="pt-BR" sz="3200" b="1" dirty="0">
              <a:solidFill>
                <a:srgbClr val="FA7F6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pic>
        <p:nvPicPr>
          <p:cNvPr id="12" name="Picture 16" descr="Circle Gif Overlay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0331" y="3365358"/>
            <a:ext cx="835809" cy="835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1271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701478" y="0"/>
            <a:ext cx="13893478" cy="6858000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96FDE187-13EB-46AB-A778-FFF6AC39731E}"/>
              </a:ext>
            </a:extLst>
          </p:cNvPr>
          <p:cNvSpPr/>
          <p:nvPr/>
        </p:nvSpPr>
        <p:spPr>
          <a:xfrm>
            <a:off x="239151" y="263236"/>
            <a:ext cx="11718386" cy="6331528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Espaço Reservado para Conteúdo 2"/>
          <p:cNvSpPr>
            <a:spLocks noGrp="1"/>
          </p:cNvSpPr>
          <p:nvPr>
            <p:ph idx="1"/>
          </p:nvPr>
        </p:nvSpPr>
        <p:spPr>
          <a:xfrm>
            <a:off x="4983345" y="3240911"/>
            <a:ext cx="6649212" cy="37078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A frase foi dita pelo rei Dario, mas expressa uma convicção que deve acompanhar o cristão em todos os dias da sua vida.                  O nosso Deus nos livrará!</a:t>
            </a:r>
            <a:endParaRPr lang="pt-B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sp>
        <p:nvSpPr>
          <p:cNvPr id="21" name="Título 1"/>
          <p:cNvSpPr txBox="1">
            <a:spLocks/>
          </p:cNvSpPr>
          <p:nvPr/>
        </p:nvSpPr>
        <p:spPr>
          <a:xfrm>
            <a:off x="567159" y="562503"/>
            <a:ext cx="11065398" cy="16135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b="1" dirty="0" smtClean="0">
                <a:solidFill>
                  <a:srgbClr val="FA7F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"O TEU DEUS TE LIVRARÁ"</a:t>
            </a:r>
            <a:endParaRPr lang="pt-BR" b="1" dirty="0">
              <a:solidFill>
                <a:srgbClr val="FA7F6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96FDE187-13EB-46AB-A778-FFF6AC39731E}"/>
              </a:ext>
            </a:extLst>
          </p:cNvPr>
          <p:cNvSpPr/>
          <p:nvPr/>
        </p:nvSpPr>
        <p:spPr>
          <a:xfrm>
            <a:off x="391551" y="415636"/>
            <a:ext cx="11414626" cy="1774307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5" name="Picture 2" descr="Ciro, o Grande – HistóriaBlo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551" y="2624986"/>
            <a:ext cx="3763760" cy="3660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2355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701478" y="0"/>
            <a:ext cx="13893478" cy="6858000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96FDE187-13EB-46AB-A778-FFF6AC39731E}"/>
              </a:ext>
            </a:extLst>
          </p:cNvPr>
          <p:cNvSpPr/>
          <p:nvPr/>
        </p:nvSpPr>
        <p:spPr>
          <a:xfrm>
            <a:off x="239151" y="263236"/>
            <a:ext cx="11718386" cy="6331528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Espaço Reservado para Conteúdo 2"/>
          <p:cNvSpPr>
            <a:spLocks noGrp="1"/>
          </p:cNvSpPr>
          <p:nvPr>
            <p:ph idx="1"/>
          </p:nvPr>
        </p:nvSpPr>
        <p:spPr>
          <a:xfrm>
            <a:off x="4983345" y="2858947"/>
            <a:ext cx="6649212" cy="40898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Os inimigos de Daniel tramaram contra a sua vida e o denunciaram ao rei, mas o Senhor estava com Daniel.</a:t>
            </a:r>
          </a:p>
          <a:p>
            <a:pPr marL="0" indent="0">
              <a:buNone/>
            </a:pPr>
            <a:r>
              <a:rPr lang="pt-BR" sz="3200" b="1" i="1" dirty="0" smtClean="0">
                <a:solidFill>
                  <a:srgbClr val="FDBF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"Vós, na verdade, intentastes o mal contra mim; Deus, porém, o intentou para o bem"(</a:t>
            </a:r>
            <a:r>
              <a:rPr lang="pt-BR" sz="3200" b="1" i="1" dirty="0" err="1" smtClean="0">
                <a:solidFill>
                  <a:srgbClr val="FDBF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Gn</a:t>
            </a:r>
            <a:r>
              <a:rPr lang="pt-BR" sz="3200" b="1" i="1" dirty="0" smtClean="0">
                <a:solidFill>
                  <a:srgbClr val="FDBF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 50.20).</a:t>
            </a:r>
            <a:endParaRPr lang="pt-BR" sz="3200" b="1" i="1" dirty="0">
              <a:solidFill>
                <a:srgbClr val="FDBFB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sp>
        <p:nvSpPr>
          <p:cNvPr id="21" name="Título 1"/>
          <p:cNvSpPr txBox="1">
            <a:spLocks/>
          </p:cNvSpPr>
          <p:nvPr/>
        </p:nvSpPr>
        <p:spPr>
          <a:xfrm>
            <a:off x="567159" y="562503"/>
            <a:ext cx="11065398" cy="16135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b="1" dirty="0" smtClean="0">
                <a:solidFill>
                  <a:srgbClr val="FA7F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DEUS LIVRARÁ VOCÊ DAQUILO QUE INTENTARAM CONTRA VOCÊ</a:t>
            </a:r>
            <a:endParaRPr lang="pt-BR" b="1" dirty="0">
              <a:solidFill>
                <a:srgbClr val="FA7F6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96FDE187-13EB-46AB-A778-FFF6AC39731E}"/>
              </a:ext>
            </a:extLst>
          </p:cNvPr>
          <p:cNvSpPr/>
          <p:nvPr/>
        </p:nvSpPr>
        <p:spPr>
          <a:xfrm>
            <a:off x="391551" y="415636"/>
            <a:ext cx="11414626" cy="1774307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551" y="2624987"/>
            <a:ext cx="3763760" cy="3660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65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701478" y="0"/>
            <a:ext cx="13893478" cy="6858000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96FDE187-13EB-46AB-A778-FFF6AC39731E}"/>
              </a:ext>
            </a:extLst>
          </p:cNvPr>
          <p:cNvSpPr/>
          <p:nvPr/>
        </p:nvSpPr>
        <p:spPr>
          <a:xfrm>
            <a:off x="239151" y="263236"/>
            <a:ext cx="11718386" cy="6331528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Espaço Reservado para Conteúdo 2"/>
          <p:cNvSpPr>
            <a:spLocks noGrp="1"/>
          </p:cNvSpPr>
          <p:nvPr>
            <p:ph idx="1"/>
          </p:nvPr>
        </p:nvSpPr>
        <p:spPr>
          <a:xfrm>
            <a:off x="4983345" y="2893672"/>
            <a:ext cx="6649212" cy="40551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O rei Dario trabalhou para ajudar Daniel, mas não foi capaz de livrá-lo. Para o Senhor, entretanto, tudo é possível.</a:t>
            </a:r>
          </a:p>
          <a:p>
            <a:pPr marL="0" indent="0">
              <a:buNone/>
            </a:pPr>
            <a:r>
              <a:rPr lang="pt-BR" sz="3200" b="1" i="1" dirty="0" smtClean="0">
                <a:solidFill>
                  <a:srgbClr val="FDBF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"As coisas que são impossíveis aos homens são possíveis a Deus"(</a:t>
            </a:r>
            <a:r>
              <a:rPr lang="pt-BR" sz="3200" b="1" i="1" dirty="0" err="1" smtClean="0">
                <a:solidFill>
                  <a:srgbClr val="FDBF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Lc</a:t>
            </a:r>
            <a:r>
              <a:rPr lang="pt-BR" sz="3200" b="1" i="1" dirty="0" smtClean="0">
                <a:solidFill>
                  <a:srgbClr val="FDBF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 18.27).</a:t>
            </a:r>
            <a:endParaRPr lang="pt-BR" sz="3200" b="1" i="1" dirty="0">
              <a:solidFill>
                <a:srgbClr val="FDBFB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sp>
        <p:nvSpPr>
          <p:cNvPr id="21" name="Título 1"/>
          <p:cNvSpPr txBox="1">
            <a:spLocks/>
          </p:cNvSpPr>
          <p:nvPr/>
        </p:nvSpPr>
        <p:spPr>
          <a:xfrm>
            <a:off x="567159" y="562503"/>
            <a:ext cx="11065398" cy="16135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b="1" dirty="0" smtClean="0">
                <a:solidFill>
                  <a:srgbClr val="FA7F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DEUS LIVRARÁ VOCÊ DAQUILO QUE MAIS NINGUÉM PODE LIVRAR VOCÊ</a:t>
            </a:r>
            <a:endParaRPr lang="pt-BR" b="1" dirty="0">
              <a:solidFill>
                <a:srgbClr val="FA7F6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96FDE187-13EB-46AB-A778-FFF6AC39731E}"/>
              </a:ext>
            </a:extLst>
          </p:cNvPr>
          <p:cNvSpPr/>
          <p:nvPr/>
        </p:nvSpPr>
        <p:spPr>
          <a:xfrm>
            <a:off x="391551" y="415636"/>
            <a:ext cx="11414626" cy="1774307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551" y="2624986"/>
            <a:ext cx="3763760" cy="3660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879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701478" y="0"/>
            <a:ext cx="13893478" cy="6858000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96FDE187-13EB-46AB-A778-FFF6AC39731E}"/>
              </a:ext>
            </a:extLst>
          </p:cNvPr>
          <p:cNvSpPr/>
          <p:nvPr/>
        </p:nvSpPr>
        <p:spPr>
          <a:xfrm>
            <a:off x="239151" y="263236"/>
            <a:ext cx="11718386" cy="6331528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Espaço Reservado para Conteúdo 2"/>
          <p:cNvSpPr>
            <a:spLocks noGrp="1"/>
          </p:cNvSpPr>
          <p:nvPr>
            <p:ph idx="1"/>
          </p:nvPr>
        </p:nvSpPr>
        <p:spPr>
          <a:xfrm>
            <a:off x="4983345" y="2336810"/>
            <a:ext cx="6649212" cy="46119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3200" b="1" i="1" dirty="0" smtClean="0">
                <a:solidFill>
                  <a:srgbClr val="FDBF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"O vosso adversário, o diabo, anda em derredor, rugindo como leão e procurando a quem possa tragar"(1 </a:t>
            </a:r>
            <a:r>
              <a:rPr lang="pt-BR" sz="3200" b="1" i="1" dirty="0" err="1" smtClean="0">
                <a:solidFill>
                  <a:srgbClr val="FDBF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Pe</a:t>
            </a:r>
            <a:r>
              <a:rPr lang="pt-BR" sz="3200" b="1" i="1" dirty="0" smtClean="0">
                <a:solidFill>
                  <a:srgbClr val="FDBF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 5.8).</a:t>
            </a:r>
          </a:p>
          <a:p>
            <a:pPr marL="0" indent="0">
              <a:buNone/>
            </a:pP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Daniel foi lançado em uma cova de leões. É difícil imaginarmos uma situação mais extrema. Mas as nossas provações não são maiores do que o nosso Deus!</a:t>
            </a:r>
            <a:endParaRPr lang="pt-BR" sz="32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sp>
        <p:nvSpPr>
          <p:cNvPr id="21" name="Título 1"/>
          <p:cNvSpPr txBox="1">
            <a:spLocks/>
          </p:cNvSpPr>
          <p:nvPr/>
        </p:nvSpPr>
        <p:spPr>
          <a:xfrm>
            <a:off x="567159" y="562503"/>
            <a:ext cx="11065398" cy="16135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b="1" dirty="0" smtClean="0">
                <a:solidFill>
                  <a:srgbClr val="FA7F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DEUS LIVRARÁ VOCÊ DAQUILO QUE PARECE SER DEMAIS PARA VOCÊ</a:t>
            </a:r>
            <a:endParaRPr lang="pt-BR" b="1" dirty="0">
              <a:solidFill>
                <a:srgbClr val="FA7F6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96FDE187-13EB-46AB-A778-FFF6AC39731E}"/>
              </a:ext>
            </a:extLst>
          </p:cNvPr>
          <p:cNvSpPr/>
          <p:nvPr/>
        </p:nvSpPr>
        <p:spPr>
          <a:xfrm>
            <a:off x="391551" y="415636"/>
            <a:ext cx="11414626" cy="1774307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551" y="2624987"/>
            <a:ext cx="3763760" cy="3660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044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701478" y="0"/>
            <a:ext cx="13893478" cy="6858000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96FDE187-13EB-46AB-A778-FFF6AC39731E}"/>
              </a:ext>
            </a:extLst>
          </p:cNvPr>
          <p:cNvSpPr/>
          <p:nvPr/>
        </p:nvSpPr>
        <p:spPr>
          <a:xfrm>
            <a:off x="239151" y="263236"/>
            <a:ext cx="11718386" cy="6331528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Espaço Reservado para Conteúdo 2"/>
          <p:cNvSpPr>
            <a:spLocks noGrp="1"/>
          </p:cNvSpPr>
          <p:nvPr>
            <p:ph idx="1"/>
          </p:nvPr>
        </p:nvSpPr>
        <p:spPr>
          <a:xfrm>
            <a:off x="4983345" y="3148314"/>
            <a:ext cx="6649212" cy="380047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3200" b="1" i="1" dirty="0" smtClean="0">
                <a:solidFill>
                  <a:srgbClr val="FDBF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"Então, aqueles homens foram juntos, e acharam Daniel orando e suplicando diante do seu Deus"(v.11).</a:t>
            </a:r>
          </a:p>
          <a:p>
            <a:pPr marL="0" indent="0">
              <a:buNone/>
            </a:pP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Quando oramos com fé, todas as coisas se tornam possíveis!</a:t>
            </a:r>
            <a:endParaRPr lang="pt-BR" sz="32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sp>
        <p:nvSpPr>
          <p:cNvPr id="21" name="Título 1"/>
          <p:cNvSpPr txBox="1">
            <a:spLocks/>
          </p:cNvSpPr>
          <p:nvPr/>
        </p:nvSpPr>
        <p:spPr>
          <a:xfrm>
            <a:off x="567159" y="562503"/>
            <a:ext cx="11065398" cy="16135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b="1" dirty="0" smtClean="0">
                <a:solidFill>
                  <a:srgbClr val="FA7F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DEUS LIVRARÁ VOCÊ SE VOCÊ   SUPLICAR E ORAR</a:t>
            </a:r>
            <a:endParaRPr lang="pt-BR" b="1" dirty="0">
              <a:solidFill>
                <a:srgbClr val="FA7F6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96FDE187-13EB-46AB-A778-FFF6AC39731E}"/>
              </a:ext>
            </a:extLst>
          </p:cNvPr>
          <p:cNvSpPr/>
          <p:nvPr/>
        </p:nvSpPr>
        <p:spPr>
          <a:xfrm>
            <a:off x="391551" y="415636"/>
            <a:ext cx="11414626" cy="1774307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551" y="2624986"/>
            <a:ext cx="3763760" cy="3660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69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  <a:solidFill>
            <a:schemeClr val="tx1"/>
          </a:solidFill>
        </p:spPr>
        <p:txBody>
          <a:bodyPr/>
          <a:lstStyle/>
          <a:p>
            <a:r>
              <a:rPr lang="pt-BR" dirty="0" smtClean="0"/>
              <a:t>.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98397" y="-102146"/>
            <a:ext cx="12213731" cy="6960146"/>
          </a:xfrm>
          <a:prstGeom prst="rect">
            <a:avLst/>
          </a:prstGeom>
        </p:spPr>
      </p:pic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5926237" y="596357"/>
            <a:ext cx="5312782" cy="5665285"/>
          </a:xfrm>
        </p:spPr>
        <p:txBody>
          <a:bodyPr/>
          <a:lstStyle/>
          <a:p>
            <a:r>
              <a:rPr lang="pt-BR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“Deixe que o Deus de Daniel seja o seu Deus no seu quarto de oração, e ele será o seu Deus na cova dos leões”</a:t>
            </a:r>
            <a:br>
              <a:rPr lang="pt-BR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</a:br>
            <a:r>
              <a:rPr lang="pt-BR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/>
            </a:r>
            <a:br>
              <a:rPr lang="pt-BR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</a:br>
            <a:r>
              <a:rPr lang="pt-BR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(Charles </a:t>
            </a:r>
            <a:r>
              <a:rPr lang="pt-BR" b="1" dirty="0" err="1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Spurgeon</a:t>
            </a:r>
            <a:r>
              <a:rPr lang="pt-BR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)</a:t>
            </a:r>
            <a:endParaRPr lang="pt-BR" b="1" dirty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3368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701478" y="0"/>
            <a:ext cx="13893478" cy="6858000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96FDE187-13EB-46AB-A778-FFF6AC39731E}"/>
              </a:ext>
            </a:extLst>
          </p:cNvPr>
          <p:cNvSpPr/>
          <p:nvPr/>
        </p:nvSpPr>
        <p:spPr>
          <a:xfrm>
            <a:off x="239151" y="263236"/>
            <a:ext cx="11718386" cy="6331528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Espaço Reservado para Conteúdo 2"/>
          <p:cNvSpPr>
            <a:spLocks noGrp="1"/>
          </p:cNvSpPr>
          <p:nvPr>
            <p:ph idx="1"/>
          </p:nvPr>
        </p:nvSpPr>
        <p:spPr>
          <a:xfrm>
            <a:off x="4983345" y="3148314"/>
            <a:ext cx="6649212" cy="380047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3200" b="1" i="1" dirty="0" smtClean="0">
                <a:solidFill>
                  <a:srgbClr val="FDBF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"O teu Deus, a quem tu continuamente serves, ele te livrará"(v.16).</a:t>
            </a:r>
          </a:p>
          <a:p>
            <a:pPr marL="0" indent="0">
              <a:buNone/>
            </a:pP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Precisamos ser verdadeiros servos de Deus. O crente é um adorador de tempo integral!</a:t>
            </a:r>
            <a:endParaRPr lang="pt-BR" sz="32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sp>
        <p:nvSpPr>
          <p:cNvPr id="21" name="Título 1"/>
          <p:cNvSpPr txBox="1">
            <a:spLocks/>
          </p:cNvSpPr>
          <p:nvPr/>
        </p:nvSpPr>
        <p:spPr>
          <a:xfrm>
            <a:off x="567159" y="562503"/>
            <a:ext cx="11065398" cy="16135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b="1" dirty="0" smtClean="0">
                <a:solidFill>
                  <a:srgbClr val="FA7F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DEUS LIVRARÁ VOCÊ SE VOCÊ                 O SERVIR CONTINUAMENTE</a:t>
            </a:r>
            <a:endParaRPr lang="pt-BR" b="1" dirty="0">
              <a:solidFill>
                <a:srgbClr val="FA7F6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96FDE187-13EB-46AB-A778-FFF6AC39731E}"/>
              </a:ext>
            </a:extLst>
          </p:cNvPr>
          <p:cNvSpPr/>
          <p:nvPr/>
        </p:nvSpPr>
        <p:spPr>
          <a:xfrm>
            <a:off x="391551" y="415636"/>
            <a:ext cx="11414626" cy="1774307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893" y="2624986"/>
            <a:ext cx="3758418" cy="3660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700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77397" y="0"/>
            <a:ext cx="10778222" cy="6858000"/>
          </a:xfrm>
          <a:prstGeom prst="rect">
            <a:avLst/>
          </a:prstGeom>
        </p:spPr>
      </p:pic>
      <p:pic>
        <p:nvPicPr>
          <p:cNvPr id="7" name="Picture 2" descr="Download Daniel, Prophet, Bible. Royalty-Free Stock Illustration Image -  Pixaba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1205" y="0"/>
            <a:ext cx="689079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96FDE187-13EB-46AB-A778-FFF6AC39731E}"/>
              </a:ext>
            </a:extLst>
          </p:cNvPr>
          <p:cNvSpPr/>
          <p:nvPr/>
        </p:nvSpPr>
        <p:spPr>
          <a:xfrm>
            <a:off x="239151" y="263236"/>
            <a:ext cx="11718386" cy="6331528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896" y="1689904"/>
            <a:ext cx="4918680" cy="2581154"/>
          </a:xfrm>
          <a:prstGeom prst="rect">
            <a:avLst/>
          </a:prstGeom>
        </p:spPr>
      </p:pic>
      <p:sp>
        <p:nvSpPr>
          <p:cNvPr id="11" name="Título 1"/>
          <p:cNvSpPr txBox="1">
            <a:spLocks/>
          </p:cNvSpPr>
          <p:nvPr/>
        </p:nvSpPr>
        <p:spPr>
          <a:xfrm>
            <a:off x="314497" y="3136601"/>
            <a:ext cx="4567477" cy="7292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1600" b="1" spc="300" dirty="0" smtClean="0">
                <a:solidFill>
                  <a:srgbClr val="FA7F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VERSÍCULO POR VERSÍCULO</a:t>
            </a:r>
            <a:endParaRPr lang="pt-BR" sz="1600" b="1" spc="300" dirty="0">
              <a:solidFill>
                <a:srgbClr val="FA7F6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1962150" y="3538386"/>
            <a:ext cx="1319213" cy="1325563"/>
          </a:xfrm>
        </p:spPr>
        <p:txBody>
          <a:bodyPr>
            <a:normAutofit/>
          </a:bodyPr>
          <a:lstStyle/>
          <a:p>
            <a:pPr algn="ctr"/>
            <a:r>
              <a:rPr lang="pt-B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22</a:t>
            </a:r>
            <a:endParaRPr lang="pt-BR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sp>
        <p:nvSpPr>
          <p:cNvPr id="10" name="Título 1"/>
          <p:cNvSpPr txBox="1">
            <a:spLocks/>
          </p:cNvSpPr>
          <p:nvPr/>
        </p:nvSpPr>
        <p:spPr>
          <a:xfrm>
            <a:off x="314497" y="4672842"/>
            <a:ext cx="4567477" cy="1288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000" b="1" dirty="0" smtClean="0">
                <a:solidFill>
                  <a:srgbClr val="FA7F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DANIEL NA COVA DOS LEÕES</a:t>
            </a:r>
          </a:p>
        </p:txBody>
      </p:sp>
      <p:pic>
        <p:nvPicPr>
          <p:cNvPr id="1034" name="Picture 10" descr="Animated 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74105">
            <a:off x="-2241848" y="-169613"/>
            <a:ext cx="7789327" cy="2656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ítulo 1"/>
          <p:cNvSpPr txBox="1">
            <a:spLocks/>
          </p:cNvSpPr>
          <p:nvPr/>
        </p:nvSpPr>
        <p:spPr>
          <a:xfrm rot="20231173">
            <a:off x="330751" y="742601"/>
            <a:ext cx="2593346" cy="10020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PRÓXIMA QUARTA!</a:t>
            </a:r>
            <a:endParaRPr lang="pt-B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4" name="Título 1"/>
          <p:cNvSpPr txBox="1">
            <a:spLocks/>
          </p:cNvSpPr>
          <p:nvPr/>
        </p:nvSpPr>
        <p:spPr>
          <a:xfrm>
            <a:off x="833377" y="5766830"/>
            <a:ext cx="3541853" cy="7292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400" b="1" spc="300" dirty="0" smtClean="0">
                <a:solidFill>
                  <a:srgbClr val="FA7F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Daniel 6.17-24</a:t>
            </a:r>
            <a:endParaRPr lang="pt-BR" sz="2400" b="1" spc="300" dirty="0">
              <a:solidFill>
                <a:srgbClr val="FA7F6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pic>
        <p:nvPicPr>
          <p:cNvPr id="18" name="Picture 16" descr="Circle Gif Overlay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3851" y="3762118"/>
            <a:ext cx="835809" cy="835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5664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350</Words>
  <Application>Microsoft Office PowerPoint</Application>
  <PresentationFormat>Widescreen</PresentationFormat>
  <Paragraphs>27</Paragraphs>
  <Slides>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6" baseType="lpstr">
      <vt:lpstr>Arial</vt:lpstr>
      <vt:lpstr>Arial Black</vt:lpstr>
      <vt:lpstr>Calibri</vt:lpstr>
      <vt:lpstr>Calibri Light</vt:lpstr>
      <vt:lpstr>Constantia</vt:lpstr>
      <vt:lpstr>Microsoft Tai Le</vt:lpstr>
      <vt:lpstr>Tema do Office</vt:lpstr>
      <vt:lpstr>21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“Deixe que o Deus de Daniel seja o seu Deus no seu quarto de oração, e ele será o seu Deus na cova dos leões”  (Charles Spurgeon)</vt:lpstr>
      <vt:lpstr>Apresentação do PowerPoint</vt:lpstr>
      <vt:lpstr>22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21</dc:title>
  <dc:creator>Marcelo</dc:creator>
  <cp:lastModifiedBy>Marcelo</cp:lastModifiedBy>
  <cp:revision>13</cp:revision>
  <dcterms:created xsi:type="dcterms:W3CDTF">2025-07-28T12:26:07Z</dcterms:created>
  <dcterms:modified xsi:type="dcterms:W3CDTF">2025-07-29T12:06:28Z</dcterms:modified>
</cp:coreProperties>
</file>