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  <a:srgbClr val="743A00"/>
    <a:srgbClr val="361B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4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70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74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6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13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25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66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86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23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90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85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5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6C21-1954-434B-866D-9D6302718809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33B6-851A-4A43-9C7C-4F64B683B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91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22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3877522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NA COVA    DOS LEÕES</a:t>
            </a:r>
          </a:p>
          <a:p>
            <a:pPr algn="ctr"/>
            <a:r>
              <a:rPr lang="pt-B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6.17-24)</a:t>
            </a:r>
            <a:endParaRPr lang="pt-B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2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65045" y="2361235"/>
            <a:ext cx="6567149" cy="4441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Dario passou a noite em claro, consumido pela tristeza e pela culpa. Enquanto isso, Daniel passava a noite com os anjos...</a:t>
            </a:r>
          </a:p>
          <a:p>
            <a:pPr marL="0" indent="0">
              <a:buNone/>
            </a:pPr>
            <a:r>
              <a:rPr lang="pt-B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"Porque os meus pensamentos não são os vossos pensamentos, nem os vossos caminhos, os meus caminhos, diz o Senhor"(</a:t>
            </a:r>
            <a:r>
              <a:rPr lang="pt-BR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Is</a:t>
            </a:r>
            <a:r>
              <a:rPr lang="pt-B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55.8).</a:t>
            </a:r>
            <a:endParaRPr lang="pt-B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Picture 2" descr="Daniel 6 Bible Pictures: Darius can't sle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58" y="441007"/>
            <a:ext cx="4628389" cy="59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646021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1551" y="638703"/>
            <a:ext cx="646021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DARIO NÃO CONSEGUIU DORMIR</a:t>
            </a:r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9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65047" y="2199190"/>
            <a:ext cx="6639122" cy="4603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"E, chegando-se à cova, chamou por Daniel com voz triste; e disse o rei a Daniel: Ó Daniel, servo do Deus vivo, dar-se-ia o caso que o teu Deus, a quem tu continuamente serves, tenha podido livrar-te dos leões?"(v.20).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Há alguma semelhança com a ida das mulheres ao túmulo de Jesus!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91551" y="638703"/>
            <a:ext cx="646021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DARIO CORREU ATÉ A COVA</a:t>
            </a:r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646021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58" y="441007"/>
            <a:ext cx="4628389" cy="59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1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65046" y="2511706"/>
            <a:ext cx="6567149" cy="4290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assegurou a Dario: 1) que estava bem; 2) que o Senhor o havia livrado; e 3) que a acusação de que ele não fazia caso do rei era falsa.</a:t>
            </a:r>
          </a:p>
          <a:p>
            <a:pPr marL="0" indent="0">
              <a:buNone/>
            </a:pPr>
            <a:r>
              <a:rPr lang="pt-B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"Muitas são as aflições do justo, mas de todas elas o Senhor o livra"(</a:t>
            </a:r>
            <a:r>
              <a:rPr lang="pt-BR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Sl</a:t>
            </a:r>
            <a:r>
              <a:rPr lang="pt-B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34.19).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91551" y="638703"/>
            <a:ext cx="646021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RESPONDEU AO REI DARIO</a:t>
            </a:r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646021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58" y="441007"/>
            <a:ext cx="4628389" cy="59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7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65047" y="1985402"/>
            <a:ext cx="6371420" cy="4817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inimigos de Daniel foram mortos com suas famílias (como era costume dos povos pagãos).</a:t>
            </a:r>
          </a:p>
          <a:p>
            <a:pPr marL="0" indent="0">
              <a:buNone/>
            </a:pPr>
            <a:r>
              <a:rPr lang="pt-B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"Não prosperará nenhuma arma forjada contra ti; e toda língua que se levantar contra ti em juízo, tu a condenarás; esta é a herança dos servos do Senhor e a sua justificação que de mim procede, diz o Senhor"(</a:t>
            </a:r>
            <a:r>
              <a:rPr lang="pt-BR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Is</a:t>
            </a:r>
            <a:r>
              <a:rPr lang="pt-B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54.17).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91551" y="638703"/>
            <a:ext cx="646021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DARIO PUNIU  OS ACUSADORES</a:t>
            </a:r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646021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57" y="441007"/>
            <a:ext cx="4628389" cy="59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7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597" y="-1294281"/>
            <a:ext cx="6286337" cy="827306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6193740" y="560560"/>
            <a:ext cx="5763797" cy="1518692"/>
          </a:xfrm>
          <a:noFill/>
        </p:spPr>
        <p:txBody>
          <a:bodyPr>
            <a:normAutofit/>
          </a:bodyPr>
          <a:lstStyle/>
          <a:p>
            <a:pPr algn="ctr"/>
            <a:r>
              <a:rPr lang="pt-BR" sz="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/>
            </a:r>
            <a:br>
              <a:rPr lang="pt-BR" sz="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</a:b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6410388" y="646557"/>
            <a:ext cx="5326342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6410388" y="2376576"/>
            <a:ext cx="5326342" cy="4481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1) Todos temos os nossos leões a enfrentar; 2) a fidelidade do servo de Deus é determinante para a sua vitória; 3) sempre podemos contar com o cuidado de Deus.</a:t>
            </a:r>
            <a:endParaRPr lang="pt-BR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3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23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14497" y="4672842"/>
            <a:ext cx="4567477" cy="1288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DEUS DE DANIEL</a:t>
            </a:r>
            <a:endParaRPr lang="pt-BR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33377" y="5766830"/>
            <a:ext cx="3541853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</a:t>
            </a:r>
            <a:r>
              <a:rPr lang="pt-BR" sz="2400" b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6.25-28</a:t>
            </a:r>
            <a:endParaRPr lang="pt-BR" sz="2400" b="1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332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Microsoft Tai Le</vt:lpstr>
      <vt:lpstr>Tema do Office</vt:lpstr>
      <vt:lpstr>22</vt:lpstr>
      <vt:lpstr>Apresentação do PowerPoint</vt:lpstr>
      <vt:lpstr>Apresentação do PowerPoint</vt:lpstr>
      <vt:lpstr>Apresentação do PowerPoint</vt:lpstr>
      <vt:lpstr>Apresentação do PowerPoint</vt:lpstr>
      <vt:lpstr> O QUE TEMOS QUE APRENDER?</vt:lpstr>
      <vt:lpstr>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</dc:title>
  <dc:creator>Marcelo</dc:creator>
  <cp:lastModifiedBy>Marcelo</cp:lastModifiedBy>
  <cp:revision>12</cp:revision>
  <dcterms:created xsi:type="dcterms:W3CDTF">2025-08-02T18:40:37Z</dcterms:created>
  <dcterms:modified xsi:type="dcterms:W3CDTF">2025-08-02T20:41:41Z</dcterms:modified>
</cp:coreProperties>
</file>