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6" r:id="rId4"/>
    <p:sldId id="268" r:id="rId5"/>
    <p:sldId id="265" r:id="rId6"/>
    <p:sldId id="264" r:id="rId7"/>
    <p:sldId id="262" r:id="rId8"/>
    <p:sldId id="269" r:id="rId9"/>
    <p:sldId id="267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FF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3" d="100"/>
          <a:sy n="83" d="100"/>
        </p:scale>
        <p:origin x="3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CFB04-AAEA-47C3-AB1C-5ABE3147C730}" type="datetimeFigureOut">
              <a:rPr lang="pt-BR" smtClean="0"/>
              <a:t>08/08/2025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ABB8A-823B-4713-985C-BC846D4476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608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CFB04-AAEA-47C3-AB1C-5ABE3147C730}" type="datetimeFigureOut">
              <a:rPr lang="pt-BR" smtClean="0"/>
              <a:t>08/08/2025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ABB8A-823B-4713-985C-BC846D4476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105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CFB04-AAEA-47C3-AB1C-5ABE3147C730}" type="datetimeFigureOut">
              <a:rPr lang="pt-BR" smtClean="0"/>
              <a:t>08/08/2025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ABB8A-823B-4713-985C-BC846D4476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123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CFB04-AAEA-47C3-AB1C-5ABE3147C730}" type="datetimeFigureOut">
              <a:rPr lang="pt-BR" smtClean="0"/>
              <a:t>08/08/2025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ABB8A-823B-4713-985C-BC846D4476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403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CFB04-AAEA-47C3-AB1C-5ABE3147C730}" type="datetimeFigureOut">
              <a:rPr lang="pt-BR" smtClean="0"/>
              <a:t>08/08/2025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ABB8A-823B-4713-985C-BC846D4476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275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CFB04-AAEA-47C3-AB1C-5ABE3147C730}" type="datetimeFigureOut">
              <a:rPr lang="pt-BR" smtClean="0"/>
              <a:t>08/08/2025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ABB8A-823B-4713-985C-BC846D4476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262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CFB04-AAEA-47C3-AB1C-5ABE3147C730}" type="datetimeFigureOut">
              <a:rPr lang="pt-BR" smtClean="0"/>
              <a:t>08/08/2025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ABB8A-823B-4713-985C-BC846D4476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06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CFB04-AAEA-47C3-AB1C-5ABE3147C730}" type="datetimeFigureOut">
              <a:rPr lang="pt-BR" smtClean="0"/>
              <a:t>08/08/2025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ABB8A-823B-4713-985C-BC846D4476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439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CFB04-AAEA-47C3-AB1C-5ABE3147C730}" type="datetimeFigureOut">
              <a:rPr lang="pt-BR" smtClean="0"/>
              <a:t>08/08/2025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ABB8A-823B-4713-985C-BC846D4476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027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CFB04-AAEA-47C3-AB1C-5ABE3147C730}" type="datetimeFigureOut">
              <a:rPr lang="pt-BR" smtClean="0"/>
              <a:t>08/08/2025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ABB8A-823B-4713-985C-BC846D4476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865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CFB04-AAEA-47C3-AB1C-5ABE3147C730}" type="datetimeFigureOut">
              <a:rPr lang="pt-BR" smtClean="0"/>
              <a:t>08/08/2025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ABB8A-823B-4713-985C-BC846D4476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028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CFB04-AAEA-47C3-AB1C-5ABE3147C730}" type="datetimeFigureOut">
              <a:rPr lang="pt-BR" smtClean="0"/>
              <a:t>08/08/2025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ABB8A-823B-4713-985C-BC846D4476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698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7397" y="0"/>
            <a:ext cx="10778222" cy="6858000"/>
          </a:xfrm>
          <a:prstGeom prst="rect">
            <a:avLst/>
          </a:prstGeom>
        </p:spPr>
      </p:pic>
      <p:pic>
        <p:nvPicPr>
          <p:cNvPr id="7" name="Picture 2" descr="Download Daniel, Prophet, Bible. Royalty-Free Stock Illustration Image - 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205" y="0"/>
            <a:ext cx="68907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896" y="263236"/>
            <a:ext cx="4918680" cy="4007822"/>
          </a:xfrm>
          <a:prstGeom prst="rect">
            <a:avLst/>
          </a:prstGeom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328614" y="2419109"/>
            <a:ext cx="4567477" cy="729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600" b="1" spc="300" dirty="0" smtClean="0">
                <a:solidFill>
                  <a:srgbClr val="05FF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VERSÍCULO POR VERSÍCULO</a:t>
            </a:r>
            <a:endParaRPr lang="pt-BR" sz="1600" b="1" spc="300" dirty="0">
              <a:solidFill>
                <a:srgbClr val="05FF7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938628" y="3148315"/>
            <a:ext cx="1319213" cy="1325563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23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138896" y="3877522"/>
            <a:ext cx="4757195" cy="3015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 smtClean="0">
                <a:solidFill>
                  <a:srgbClr val="05FF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DEUS DE DANIEL</a:t>
            </a:r>
          </a:p>
          <a:p>
            <a:pPr algn="ctr"/>
            <a:r>
              <a:rPr lang="pt-BR" sz="3200" b="1" dirty="0" smtClean="0">
                <a:solidFill>
                  <a:srgbClr val="05FF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(Daniel 6.25-28)</a:t>
            </a:r>
            <a:endParaRPr lang="pt-BR" sz="3200" b="1" dirty="0">
              <a:solidFill>
                <a:srgbClr val="05FF7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2" name="Picture 16" descr="Circle Gif Overlay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331" y="3365358"/>
            <a:ext cx="835809" cy="83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36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5052793" y="2650604"/>
            <a:ext cx="6521892" cy="43390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Dario faz um reconhecimento público da excelência do Deus de Daniel – o único Deus verdadeiro!</a:t>
            </a:r>
          </a:p>
          <a:p>
            <a:pPr marL="0" indent="0">
              <a:buNone/>
            </a:pPr>
            <a:endParaRPr lang="pt-BR" sz="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que nos é dito a respeito do Deus de Daniel?</a:t>
            </a:r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391551" y="471054"/>
            <a:ext cx="11368327" cy="1346699"/>
          </a:xfrm>
          <a:prstGeom prst="rect">
            <a:avLst/>
          </a:prstGeom>
          <a:gradFill flip="none" rotWithShape="1">
            <a:gsLst>
              <a:gs pos="0">
                <a:srgbClr val="05FF76">
                  <a:shade val="30000"/>
                  <a:satMod val="115000"/>
                </a:srgbClr>
              </a:gs>
              <a:gs pos="50000">
                <a:srgbClr val="05FF76">
                  <a:shade val="67500"/>
                  <a:satMod val="115000"/>
                </a:srgbClr>
              </a:gs>
              <a:gs pos="100000">
                <a:srgbClr val="05FF76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391551" y="638703"/>
            <a:ext cx="11368327" cy="1199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CAPÍTULO 6 SE ENCERRA COM UM PRONUNCIAMENTO DO REI (V.25)</a:t>
            </a:r>
            <a:endParaRPr lang="pt-BR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9" name="Picture 8" descr="D:\Marcelo\Pictures\superbook\0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834" y="2353941"/>
            <a:ext cx="2073951" cy="3858514"/>
          </a:xfrm>
          <a:prstGeom prst="rect">
            <a:avLst/>
          </a:prstGeom>
          <a:noFill/>
        </p:spPr>
      </p:pic>
      <p:pic>
        <p:nvPicPr>
          <p:cNvPr id="10" name="Picture 2" descr="http://cdn.superbook.cbn.com/sites/default/files/character_profile/static_shot/Profile_Static_Series_New_05_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39128" y="1968426"/>
            <a:ext cx="1705465" cy="4609362"/>
          </a:xfrm>
          <a:prstGeom prst="rect">
            <a:avLst/>
          </a:prstGeom>
          <a:noFill/>
        </p:spPr>
      </p:pic>
      <p:pic>
        <p:nvPicPr>
          <p:cNvPr id="15" name="Picture 2" descr="Smoke Sticker - Smoke - Discover &amp; Share GIF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79075">
            <a:off x="2570958" y="3220075"/>
            <a:ext cx="3313303" cy="55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Pilar PNG, Dibujos, Vectores Para Descarga Gratuita - Pngtre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079" y="4385309"/>
            <a:ext cx="2534392" cy="170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Stone PNGs para download gratuit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947" y="4495772"/>
            <a:ext cx="431786" cy="11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98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5052792" y="2353941"/>
            <a:ext cx="6591340" cy="46356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Nós adoramos a Deus pelo que ele </a:t>
            </a:r>
            <a:r>
              <a:rPr lang="pt-BR" sz="32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é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!</a:t>
            </a:r>
          </a:p>
          <a:p>
            <a:pPr marL="0" indent="0">
              <a:buNone/>
            </a:pPr>
            <a:endParaRPr lang="pt-BR" sz="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Deus se revelou como o "Eu Sou" (porque os outros não são)!</a:t>
            </a:r>
          </a:p>
          <a:p>
            <a:pPr marL="0" indent="0">
              <a:buNone/>
            </a:pPr>
            <a:endParaRPr lang="pt-BR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Ao contrário dos impérios humanos, o Reino de Deus é eterno!</a:t>
            </a:r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391551" y="471054"/>
            <a:ext cx="11368327" cy="1346699"/>
          </a:xfrm>
          <a:prstGeom prst="rect">
            <a:avLst/>
          </a:prstGeom>
          <a:gradFill flip="none" rotWithShape="1">
            <a:gsLst>
              <a:gs pos="0">
                <a:srgbClr val="05FF76">
                  <a:shade val="30000"/>
                  <a:satMod val="115000"/>
                </a:srgbClr>
              </a:gs>
              <a:gs pos="50000">
                <a:srgbClr val="05FF76">
                  <a:shade val="67500"/>
                  <a:satMod val="115000"/>
                </a:srgbClr>
              </a:gs>
              <a:gs pos="100000">
                <a:srgbClr val="05FF76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391551" y="638703"/>
            <a:ext cx="11368327" cy="1199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1) O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DEUS DE DANIEL É O DEUS VIVO QUE PERMANECE PARA SEMPRE (V.26b)</a:t>
            </a:r>
            <a:endParaRPr lang="pt-BR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9" name="Picture 8" descr="D:\Marcelo\Pictures\superbook\0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834" y="2353941"/>
            <a:ext cx="2073951" cy="3858514"/>
          </a:xfrm>
          <a:prstGeom prst="rect">
            <a:avLst/>
          </a:prstGeom>
          <a:noFill/>
        </p:spPr>
      </p:pic>
      <p:pic>
        <p:nvPicPr>
          <p:cNvPr id="10" name="Picture 2" descr="http://cdn.superbook.cbn.com/sites/default/files/character_profile/static_shot/Profile_Static_Series_New_05_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39128" y="1968426"/>
            <a:ext cx="1705465" cy="4609362"/>
          </a:xfrm>
          <a:prstGeom prst="rect">
            <a:avLst/>
          </a:prstGeom>
          <a:noFill/>
        </p:spPr>
      </p:pic>
      <p:pic>
        <p:nvPicPr>
          <p:cNvPr id="15" name="Picture 2" descr="Smoke Sticker - Smoke - Discover &amp; Share GIF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79075">
            <a:off x="2570958" y="3220075"/>
            <a:ext cx="3313303" cy="55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Pilar PNG, Dibujos, Vectores Para Descarga Gratuita - Pngtre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079" y="4385309"/>
            <a:ext cx="2534392" cy="170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Stone PNGs para download gratuit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947" y="4495772"/>
            <a:ext cx="431786" cy="11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71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lexandre, César, Carlos Magno e eu... Napoleão Bonaparte - Pensad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933" y="5712178"/>
            <a:ext cx="3248025" cy="103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51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5052792" y="2353941"/>
            <a:ext cx="6567149" cy="46356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Nós louvamos a Deus pelo que ele </a:t>
            </a:r>
            <a:r>
              <a:rPr lang="pt-BR" sz="32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faz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!</a:t>
            </a:r>
          </a:p>
          <a:p>
            <a:pPr marL="0" indent="0">
              <a:buNone/>
            </a:pPr>
            <a:endParaRPr lang="pt-BR" sz="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Deus livra, salva, opera sinais... e nós temos experimentado isso!</a:t>
            </a:r>
          </a:p>
          <a:p>
            <a:pPr marL="0" indent="0">
              <a:buNone/>
            </a:pPr>
            <a:endParaRPr lang="pt-BR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 ação mais impressionante de Deus foi ter enviado o seu Filho para nos salvar!</a:t>
            </a:r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391551" y="471054"/>
            <a:ext cx="11368327" cy="1346699"/>
          </a:xfrm>
          <a:prstGeom prst="rect">
            <a:avLst/>
          </a:prstGeom>
          <a:gradFill flip="none" rotWithShape="1">
            <a:gsLst>
              <a:gs pos="0">
                <a:srgbClr val="05FF76">
                  <a:shade val="30000"/>
                  <a:satMod val="115000"/>
                </a:srgbClr>
              </a:gs>
              <a:gs pos="50000">
                <a:srgbClr val="05FF76">
                  <a:shade val="67500"/>
                  <a:satMod val="115000"/>
                </a:srgbClr>
              </a:gs>
              <a:gs pos="100000">
                <a:srgbClr val="05FF76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391551" y="638703"/>
            <a:ext cx="11368327" cy="1199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2) O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DEUS DE DANIEL É O DEUS QUE LIVRA  E OPERA MARAVILHAS (V.27)</a:t>
            </a:r>
            <a:endParaRPr lang="pt-BR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9" name="Picture 8" descr="D:\Marcelo\Pictures\superbook\0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834" y="2353941"/>
            <a:ext cx="2073951" cy="3858514"/>
          </a:xfrm>
          <a:prstGeom prst="rect">
            <a:avLst/>
          </a:prstGeom>
          <a:noFill/>
        </p:spPr>
      </p:pic>
      <p:pic>
        <p:nvPicPr>
          <p:cNvPr id="10" name="Picture 2" descr="http://cdn.superbook.cbn.com/sites/default/files/character_profile/static_shot/Profile_Static_Series_New_05_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39128" y="1968426"/>
            <a:ext cx="1705465" cy="4609362"/>
          </a:xfrm>
          <a:prstGeom prst="rect">
            <a:avLst/>
          </a:prstGeom>
          <a:noFill/>
        </p:spPr>
      </p:pic>
      <p:pic>
        <p:nvPicPr>
          <p:cNvPr id="15" name="Picture 2" descr="Smoke Sticker - Smoke - Discover &amp; Share GIF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79075">
            <a:off x="2570958" y="3220075"/>
            <a:ext cx="3313303" cy="55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Pilar PNG, Dibujos, Vectores Para Descarga Gratuita - Pngtre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079" y="4385309"/>
            <a:ext cx="2534392" cy="170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Stone PNGs para download gratuit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947" y="4495772"/>
            <a:ext cx="431786" cy="11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32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5052792" y="2353941"/>
            <a:ext cx="6567149" cy="46356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Pelo que Deus </a:t>
            </a:r>
            <a:r>
              <a:rPr lang="pt-BR" sz="32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é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e pelo que Deus </a:t>
            </a:r>
            <a:r>
              <a:rPr lang="pt-BR" sz="32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faz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, ele precisa ser respeitado!</a:t>
            </a:r>
          </a:p>
          <a:p>
            <a:pPr marL="0" indent="0">
              <a:buNone/>
            </a:pPr>
            <a:endParaRPr lang="pt-BR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Alguns confundem familiaridade com falta de reverência...</a:t>
            </a:r>
          </a:p>
          <a:p>
            <a:pPr marL="0" indent="0">
              <a:buNone/>
            </a:pPr>
            <a:endParaRPr lang="pt-BR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Vivemos em uma época na qual as pessoas perderam o temor a Deus – que é o princípio de tudo!</a:t>
            </a:r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391551" y="471054"/>
            <a:ext cx="11368327" cy="1346699"/>
          </a:xfrm>
          <a:prstGeom prst="rect">
            <a:avLst/>
          </a:prstGeom>
          <a:gradFill flip="none" rotWithShape="1">
            <a:gsLst>
              <a:gs pos="0">
                <a:srgbClr val="05FF76">
                  <a:shade val="30000"/>
                  <a:satMod val="115000"/>
                </a:srgbClr>
              </a:gs>
              <a:gs pos="50000">
                <a:srgbClr val="05FF76">
                  <a:shade val="67500"/>
                  <a:satMod val="115000"/>
                </a:srgbClr>
              </a:gs>
              <a:gs pos="100000">
                <a:srgbClr val="05FF76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391551" y="638703"/>
            <a:ext cx="11368327" cy="1199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3) O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DEUS DE DANIEL É O DEUS QUE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DEVE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SER TEMIDO E HONRADO (V.26a)</a:t>
            </a:r>
            <a:endParaRPr lang="pt-BR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9" name="Picture 8" descr="D:\Marcelo\Pictures\superbook\0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834" y="2353941"/>
            <a:ext cx="2073951" cy="3858514"/>
          </a:xfrm>
          <a:prstGeom prst="rect">
            <a:avLst/>
          </a:prstGeom>
          <a:noFill/>
        </p:spPr>
      </p:pic>
      <p:pic>
        <p:nvPicPr>
          <p:cNvPr id="10" name="Picture 2" descr="http://cdn.superbook.cbn.com/sites/default/files/character_profile/static_shot/Profile_Static_Series_New_05_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39128" y="1968426"/>
            <a:ext cx="1705465" cy="4609362"/>
          </a:xfrm>
          <a:prstGeom prst="rect">
            <a:avLst/>
          </a:prstGeom>
          <a:noFill/>
        </p:spPr>
      </p:pic>
      <p:pic>
        <p:nvPicPr>
          <p:cNvPr id="15" name="Picture 2" descr="Smoke Sticker - Smoke - Discover &amp; Share GIF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79075">
            <a:off x="2570958" y="3220075"/>
            <a:ext cx="3313303" cy="55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Pilar PNG, Dibujos, Vectores Para Descarga Gratuita - Pngtre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079" y="4385309"/>
            <a:ext cx="2534392" cy="170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Stone PNGs para download gratuit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947" y="4495772"/>
            <a:ext cx="431786" cy="11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76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5" name="Picture 2" descr="Arival Dias Casimiro – IPP+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56" y="234950"/>
            <a:ext cx="11740444" cy="638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87" y="494065"/>
            <a:ext cx="6718124" cy="4095563"/>
          </a:xfrm>
          <a:prstGeom prst="rect">
            <a:avLst/>
          </a:prstGeom>
        </p:spPr>
      </p:pic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838362" y="1212692"/>
            <a:ext cx="6567149" cy="44413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6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"O temor a Deus é a joia perdida na igreja de hoje”</a:t>
            </a:r>
            <a:endParaRPr lang="pt-BR" sz="6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43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5052792" y="2353941"/>
            <a:ext cx="6567149" cy="46356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Daniel prosperou – uma experiência semelhante à vivida pelos seus amigos (</a:t>
            </a:r>
            <a:r>
              <a:rPr lang="pt-B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Dn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3.30).</a:t>
            </a:r>
          </a:p>
          <a:p>
            <a:pPr marL="0" indent="0">
              <a:buNone/>
            </a:pPr>
            <a:endParaRPr lang="pt-BR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Há diferentes tipos de prosperidade...</a:t>
            </a:r>
          </a:p>
          <a:p>
            <a:pPr marL="0" indent="0">
              <a:buNone/>
            </a:pPr>
            <a:endParaRPr lang="pt-BR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Senhor abençoou Daniel, e ele abençoará você!</a:t>
            </a:r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391551" y="471054"/>
            <a:ext cx="11368327" cy="1346699"/>
          </a:xfrm>
          <a:prstGeom prst="rect">
            <a:avLst/>
          </a:prstGeom>
          <a:gradFill flip="none" rotWithShape="1">
            <a:gsLst>
              <a:gs pos="0">
                <a:srgbClr val="05FF76">
                  <a:shade val="30000"/>
                  <a:satMod val="115000"/>
                </a:srgbClr>
              </a:gs>
              <a:gs pos="50000">
                <a:srgbClr val="05FF76">
                  <a:shade val="67500"/>
                  <a:satMod val="115000"/>
                </a:srgbClr>
              </a:gs>
              <a:gs pos="100000">
                <a:srgbClr val="05FF76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391551" y="638703"/>
            <a:ext cx="11368327" cy="1199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4) O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DEUS DE DANIEL É O DEUS QUE ABENÇOA OS SEUS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SERVOS FIEIS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(V.28)</a:t>
            </a:r>
            <a:endParaRPr lang="pt-BR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9" name="Picture 8" descr="D:\Marcelo\Pictures\superbook\0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834" y="2353941"/>
            <a:ext cx="2073951" cy="3858514"/>
          </a:xfrm>
          <a:prstGeom prst="rect">
            <a:avLst/>
          </a:prstGeom>
          <a:noFill/>
        </p:spPr>
      </p:pic>
      <p:pic>
        <p:nvPicPr>
          <p:cNvPr id="10" name="Picture 2" descr="http://cdn.superbook.cbn.com/sites/default/files/character_profile/static_shot/Profile_Static_Series_New_05_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39128" y="1968426"/>
            <a:ext cx="1705465" cy="4609362"/>
          </a:xfrm>
          <a:prstGeom prst="rect">
            <a:avLst/>
          </a:prstGeom>
          <a:noFill/>
        </p:spPr>
      </p:pic>
      <p:pic>
        <p:nvPicPr>
          <p:cNvPr id="15" name="Picture 2" descr="Smoke Sticker - Smoke - Discover &amp; Share GIF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79075">
            <a:off x="2570958" y="3220075"/>
            <a:ext cx="3313303" cy="55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Pilar PNG, Dibujos, Vectores Para Descarga Gratuita - Pngtre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079" y="4385309"/>
            <a:ext cx="2534392" cy="170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Stone PNGs para download gratuit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947" y="4495772"/>
            <a:ext cx="431786" cy="11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70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7397" y="0"/>
            <a:ext cx="10778222" cy="6858000"/>
          </a:xfrm>
          <a:prstGeom prst="rect">
            <a:avLst/>
          </a:prstGeom>
        </p:spPr>
      </p:pic>
      <p:pic>
        <p:nvPicPr>
          <p:cNvPr id="7" name="Picture 2" descr="Download Daniel, Prophet, Bible. Royalty-Free Stock Illustration Image - 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205" y="0"/>
            <a:ext cx="68907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896" y="1689904"/>
            <a:ext cx="4918680" cy="2581154"/>
          </a:xfrm>
          <a:prstGeom prst="rect">
            <a:avLst/>
          </a:prstGeom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314497" y="3136601"/>
            <a:ext cx="4567477" cy="4983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600" b="1" spc="300" dirty="0" smtClean="0">
                <a:solidFill>
                  <a:srgbClr val="05FF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VERSÍCULO POR VERSÍCULO</a:t>
            </a:r>
            <a:endParaRPr lang="pt-BR" sz="1600" b="1" spc="300" dirty="0">
              <a:solidFill>
                <a:srgbClr val="05FF7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962150" y="3437681"/>
            <a:ext cx="1319213" cy="1235162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24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334678" y="4500201"/>
            <a:ext cx="4567477" cy="1728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 smtClean="0">
                <a:solidFill>
                  <a:srgbClr val="05FF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OS QUATRO ANIMAIS SIMBÓLICOS</a:t>
            </a:r>
          </a:p>
        </p:txBody>
      </p:sp>
      <p:pic>
        <p:nvPicPr>
          <p:cNvPr id="1034" name="Picture 10" descr="Animated 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74105">
            <a:off x="-2241848" y="-169613"/>
            <a:ext cx="7789327" cy="265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ítulo 1"/>
          <p:cNvSpPr txBox="1">
            <a:spLocks/>
          </p:cNvSpPr>
          <p:nvPr/>
        </p:nvSpPr>
        <p:spPr>
          <a:xfrm rot="20231173">
            <a:off x="330751" y="742601"/>
            <a:ext cx="2593346" cy="1002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PRÓXIMA QUARTA!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833377" y="5960961"/>
            <a:ext cx="3541853" cy="7062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spc="300" dirty="0" smtClean="0">
                <a:solidFill>
                  <a:srgbClr val="05FF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Daniel 7.1-8</a:t>
            </a:r>
            <a:endParaRPr lang="pt-BR" sz="2400" b="1" spc="300" dirty="0">
              <a:solidFill>
                <a:srgbClr val="05FF7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3" name="Picture 16" descr="Circle Gif Overlay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119" y="3610878"/>
            <a:ext cx="874597" cy="86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18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303</Words>
  <Application>Microsoft Office PowerPoint</Application>
  <PresentationFormat>Widescreen</PresentationFormat>
  <Paragraphs>38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Microsoft Tai Le</vt:lpstr>
      <vt:lpstr>Tema do Office</vt:lpstr>
      <vt:lpstr>23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24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23</dc:title>
  <dc:creator>Marcelo</dc:creator>
  <cp:lastModifiedBy>Marcelo</cp:lastModifiedBy>
  <cp:revision>8</cp:revision>
  <dcterms:created xsi:type="dcterms:W3CDTF">2025-08-08T13:18:04Z</dcterms:created>
  <dcterms:modified xsi:type="dcterms:W3CDTF">2025-08-08T14:56:31Z</dcterms:modified>
</cp:coreProperties>
</file>