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59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9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1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3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8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0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8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4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0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7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2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FBBA-D819-4A8B-9EBE-5B986FABBCB7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C56E-5A74-4816-922C-82D6AB223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62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OS QUATRO ANIMAIS SIMBÓLICOS</a:t>
            </a:r>
          </a:p>
          <a:p>
            <a:pPr algn="ctr"/>
            <a:r>
              <a:rPr lang="pt-B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7.1-8)</a:t>
            </a:r>
            <a:endParaRPr lang="pt-B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ério Persa: resumo, mapa e cultura [resumo complet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96000" y="-11289"/>
            <a:ext cx="6096000" cy="334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96000" y="-25292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MEDO/PERSA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3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5994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ério Persa: resumo, mapa e cultura [resumo complet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a - Império de Alexandre, O Grande. 336-323 a.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1822"/>
            <a:ext cx="6096000" cy="34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96000" y="-11289"/>
            <a:ext cx="6096000" cy="334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" y="3431821"/>
            <a:ext cx="6129868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096000" y="-25292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MEDO/PERSA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0" y="3379808"/>
            <a:ext cx="6096000" cy="62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GREGO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5994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ério Persa: resumo, mapa e cultura [resumo complet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a - Império de Alexandre, O Grande. 336-323 a.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1822"/>
            <a:ext cx="6096000" cy="34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096000" y="-11289"/>
            <a:ext cx="6096000" cy="334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3431821"/>
            <a:ext cx="6095998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6096000" y="-25292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MEDO/PERSA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0" y="3379808"/>
            <a:ext cx="6096000" cy="62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GREGO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rise do Império Romano | leviadrianogue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31821"/>
            <a:ext cx="6096001" cy="34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6095998" y="3427684"/>
            <a:ext cx="6095998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6095994" y="3391382"/>
            <a:ext cx="6096000" cy="66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ROMANO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4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7" y="2743200"/>
            <a:ext cx="3600451" cy="41148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79023"/>
            <a:ext cx="12191999" cy="175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Microsoft Tai Le" panose="020B0502040204020203" pitchFamily="34" charset="0"/>
                <a:cs typeface="Microsoft Tai Le" panose="020B0502040204020203" pitchFamily="34" charset="0"/>
              </a:rPr>
              <a:t>O QUE TUDO ISSO SIGNIFICA?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459111" y="1875440"/>
            <a:ext cx="7399511" cy="536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Deus, "que sabe o fim desde o começo", estava mostrando a Daniel (e a nós) os eventos que culminariam com a vinda de Cristo e do seu Reino.</a:t>
            </a:r>
          </a:p>
          <a:p>
            <a:pPr marL="0" indent="0">
              <a:buNone/>
            </a:pP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"Eu anuncio o fim desde o princípio, e desde a antiguidade as coisas que ainda não sucederam, e digo: O meu conselho subsistirá, e farei toda a minha vontade”(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Is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46.10).</a:t>
            </a:r>
            <a:endParaRPr lang="pt-B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0770" y="1497347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39237" y="2525305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27663" y="3553263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16318" y="4588104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7663" y="5621957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729925" y="1435637"/>
            <a:ext cx="2983656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742310" y="2340142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/ PÉRSIA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738368" y="3395215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742310" y="4438709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 / BARRO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742311" y="5464303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DE DEUS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1" y="1518347"/>
            <a:ext cx="343310" cy="881674"/>
          </a:xfrm>
          <a:prstGeom prst="rect">
            <a:avLst/>
          </a:prstGeom>
          <a:noFill/>
        </p:spPr>
      </p:pic>
      <p:pic>
        <p:nvPicPr>
          <p:cNvPr id="32" name="Picture 7" descr="D:\Marcelo\Pictures\superbook\0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1" y="2557766"/>
            <a:ext cx="448711" cy="859887"/>
          </a:xfrm>
          <a:prstGeom prst="rect">
            <a:avLst/>
          </a:prstGeom>
          <a:noFill/>
        </p:spPr>
      </p:pic>
      <p:pic>
        <p:nvPicPr>
          <p:cNvPr id="33" name="Picture 4" descr="Greek Warrior PNGs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549" y="3582259"/>
            <a:ext cx="848869" cy="8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Marcelo\Pictures\superbook\0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759" y="4615582"/>
            <a:ext cx="319552" cy="848721"/>
          </a:xfrm>
          <a:prstGeom prst="rect">
            <a:avLst/>
          </a:prstGeom>
          <a:noFill/>
        </p:spPr>
      </p:pic>
      <p:pic>
        <p:nvPicPr>
          <p:cNvPr id="35" name="Picture 20" descr="http://cdn.superbook.cbn.com/sites/default/files/character_profile/static_shot/Profile_Static_Series_New_05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1" y="5648638"/>
            <a:ext cx="400332" cy="872551"/>
          </a:xfrm>
          <a:prstGeom prst="rect">
            <a:avLst/>
          </a:prstGeom>
          <a:noFill/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747836" y="714229"/>
            <a:ext cx="2839013" cy="77047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2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4230151" y="712399"/>
            <a:ext cx="2839013" cy="772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7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7620080" y="712398"/>
            <a:ext cx="2839013" cy="78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8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4052819" y="1496953"/>
            <a:ext cx="3490173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4029092" y="2518421"/>
            <a:ext cx="3513899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4029712" y="3541853"/>
            <a:ext cx="3513279" cy="914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4018367" y="4588104"/>
            <a:ext cx="3551475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018368" y="5618652"/>
            <a:ext cx="3551474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Picture 2" descr="A estátua de Nabucodonosor |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001" y="1335215"/>
            <a:ext cx="1574827" cy="43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3290884" y="5107952"/>
            <a:ext cx="1529582" cy="1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4513919" y="1448252"/>
            <a:ext cx="3240951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ítulo 1"/>
          <p:cNvSpPr txBox="1">
            <a:spLocks/>
          </p:cNvSpPr>
          <p:nvPr/>
        </p:nvSpPr>
        <p:spPr>
          <a:xfrm>
            <a:off x="4609536" y="2457105"/>
            <a:ext cx="3144544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4623937" y="3469584"/>
            <a:ext cx="3130143" cy="106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LEOPARDO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ítulo 1"/>
          <p:cNvSpPr txBox="1">
            <a:spLocks/>
          </p:cNvSpPr>
          <p:nvPr/>
        </p:nvSpPr>
        <p:spPr>
          <a:xfrm>
            <a:off x="4619996" y="4399469"/>
            <a:ext cx="2655415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TERRÍVEL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619995" y="5539661"/>
            <a:ext cx="3088557" cy="114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CELESTE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518479" y="2518027"/>
            <a:ext cx="3075980" cy="899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7557504" y="3548969"/>
            <a:ext cx="3036955" cy="899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614" y="1516517"/>
            <a:ext cx="1021378" cy="88288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785" y="2534857"/>
            <a:ext cx="985694" cy="869038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6156" y="3539037"/>
            <a:ext cx="1022529" cy="917751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1612" y="4579531"/>
            <a:ext cx="1048230" cy="894003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4144" y="5628626"/>
            <a:ext cx="1055797" cy="883147"/>
          </a:xfrm>
          <a:prstGeom prst="rect">
            <a:avLst/>
          </a:prstGeom>
        </p:spPr>
      </p:pic>
      <p:sp>
        <p:nvSpPr>
          <p:cNvPr id="66" name="Título 1"/>
          <p:cNvSpPr txBox="1">
            <a:spLocks/>
          </p:cNvSpPr>
          <p:nvPr/>
        </p:nvSpPr>
        <p:spPr>
          <a:xfrm>
            <a:off x="7542991" y="2487354"/>
            <a:ext cx="3658427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CARNEIRO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ítulo 1"/>
          <p:cNvSpPr txBox="1">
            <a:spLocks/>
          </p:cNvSpPr>
          <p:nvPr/>
        </p:nvSpPr>
        <p:spPr>
          <a:xfrm>
            <a:off x="7542992" y="3452975"/>
            <a:ext cx="3673654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9849" y="2547058"/>
            <a:ext cx="1138988" cy="866166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39849" y="3553260"/>
            <a:ext cx="1138988" cy="877536"/>
          </a:xfrm>
          <a:prstGeom prst="rect">
            <a:avLst/>
          </a:prstGeom>
        </p:spPr>
      </p:pic>
      <p:sp>
        <p:nvSpPr>
          <p:cNvPr id="71" name="Retângulo 7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3517199"/>
            <a:ext cx="1106197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2510999"/>
            <a:ext cx="1106073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1494572"/>
            <a:ext cx="1102278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Subtítulo 2"/>
          <p:cNvSpPr txBox="1">
            <a:spLocks/>
          </p:cNvSpPr>
          <p:nvPr/>
        </p:nvSpPr>
        <p:spPr>
          <a:xfrm>
            <a:off x="10697385" y="1525133"/>
            <a:ext cx="1102278" cy="89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37,38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Subtítulo 2"/>
          <p:cNvSpPr txBox="1">
            <a:spLocks/>
          </p:cNvSpPr>
          <p:nvPr/>
        </p:nvSpPr>
        <p:spPr>
          <a:xfrm>
            <a:off x="10665507" y="2756779"/>
            <a:ext cx="1102278" cy="65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8:20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Subtítulo 2"/>
          <p:cNvSpPr txBox="1">
            <a:spLocks/>
          </p:cNvSpPr>
          <p:nvPr/>
        </p:nvSpPr>
        <p:spPr>
          <a:xfrm>
            <a:off x="10710882" y="3772453"/>
            <a:ext cx="1102278" cy="67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8:21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9761826" y="712398"/>
            <a:ext cx="2839013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IDENTIFICAÇÃO</a:t>
            </a:r>
            <a:endParaRPr lang="pt-BR" sz="1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3358001" y="128726"/>
            <a:ext cx="5068369" cy="38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Título 1"/>
          <p:cNvSpPr txBox="1">
            <a:spLocks/>
          </p:cNvSpPr>
          <p:nvPr/>
        </p:nvSpPr>
        <p:spPr>
          <a:xfrm>
            <a:off x="3358001" y="-50583"/>
            <a:ext cx="5068369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OS REINOS NO LIVRO DE DANIEL</a:t>
            </a:r>
            <a:endParaRPr lang="pt-BR" sz="28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873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0" y="79023"/>
            <a:ext cx="12191999" cy="175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0" y="2326338"/>
            <a:ext cx="3063971" cy="4703609"/>
          </a:xfrm>
          <a:prstGeom prst="rect">
            <a:avLst/>
          </a:prstGeom>
        </p:spPr>
      </p:pic>
      <p:sp>
        <p:nvSpPr>
          <p:cNvPr id="25" name="Espaço Reservado para Conteúdo 2"/>
          <p:cNvSpPr>
            <a:spLocks noGrp="1"/>
          </p:cNvSpPr>
          <p:nvPr>
            <p:ph idx="1"/>
          </p:nvPr>
        </p:nvSpPr>
        <p:spPr>
          <a:xfrm>
            <a:off x="4459111" y="1625600"/>
            <a:ext cx="7399511" cy="561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</a:t>
            </a: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Deus sabe de tudo o que vai acontecer. Deus escreve a História, mas (diferentemente do que encontramos nos livros humanos), ele a escreve antes que tenha acontecido. Deus sabe o que vai acontecer conosco antes que aconteça e toma as providências necessárias. Ele é o DEUS ONISCIENTE.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0" y="79023"/>
            <a:ext cx="12191999" cy="175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0" y="2326338"/>
            <a:ext cx="3063971" cy="4703609"/>
          </a:xfrm>
          <a:prstGeom prst="rect">
            <a:avLst/>
          </a:prstGeom>
        </p:spPr>
      </p:pic>
      <p:sp>
        <p:nvSpPr>
          <p:cNvPr id="25" name="Espaço Reservado para Conteúdo 2"/>
          <p:cNvSpPr>
            <a:spLocks noGrp="1"/>
          </p:cNvSpPr>
          <p:nvPr>
            <p:ph idx="1"/>
          </p:nvPr>
        </p:nvSpPr>
        <p:spPr>
          <a:xfrm>
            <a:off x="4459111" y="1838534"/>
            <a:ext cx="7399511" cy="540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</a:t>
            </a: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Deus tem o controle de todas as coisas em suas mãos. Os impérios se levantam em caem, mas o Reino de Deus permanece. A sua vontade, as suas promessas e as suas profecias se cumprem. Nenhuma força humana é capaz de impedir isso. É por essa razão que estamos seguros nas mãos de Deus. Ele é o DEUS ONIPOTENTE.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ft Red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0" y="79023"/>
            <a:ext cx="12191999" cy="175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 w="12700" cmpd="sng">
                <a:solidFill>
                  <a:schemeClr val="accent4"/>
                </a:solidFill>
                <a:prstDash val="solid"/>
              </a:ln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0" y="2326338"/>
            <a:ext cx="3063971" cy="4703609"/>
          </a:xfrm>
          <a:prstGeom prst="rect">
            <a:avLst/>
          </a:prstGeom>
        </p:spPr>
      </p:pic>
      <p:sp>
        <p:nvSpPr>
          <p:cNvPr id="25" name="Espaço Reservado para Conteúdo 2"/>
          <p:cNvSpPr>
            <a:spLocks noGrp="1"/>
          </p:cNvSpPr>
          <p:nvPr>
            <p:ph idx="1"/>
          </p:nvPr>
        </p:nvSpPr>
        <p:spPr>
          <a:xfrm>
            <a:off x="4459111" y="1625600"/>
            <a:ext cx="7399511" cy="561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</a:t>
            </a: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Deus está sempre ao lado dos seus servos. Ele esteve com Daniel e seus amigos nos dias do Império Babilônico e do Império Medo/Persa. Ele não nos abandona na hora do perigo. Ele está conosco todos os dias, até a consumação dos séculos. Deus está ao nosso lado na hora da prova e no momento da vitória. Ele é o DEUS ONIPRESENTE.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437681"/>
            <a:ext cx="1319213" cy="123516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14497" y="3016225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7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9" y="3610878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37920" y="4553416"/>
            <a:ext cx="4924389" cy="188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 ANCIÃO DE DIAS E O FILHO DO HOMEM</a:t>
            </a:r>
          </a:p>
          <a:p>
            <a:pPr algn="ctr"/>
            <a:r>
              <a:rPr lang="pt-BR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7.9-14</a:t>
            </a:r>
            <a:endParaRPr lang="pt-BR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movie 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39" y="1036630"/>
            <a:ext cx="3747215" cy="4253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8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574419" y="2303362"/>
            <a:ext cx="5069713" cy="4686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sonho aconteceu no primeiro ano do reinado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Belsazar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(552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sonho, quatro animais fantásticos (representando impérios sucessivos) subiam do mar.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 PROFETA DANIEL TEVE                                  UM SONHO (VS.1-3)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Picture 2" descr="Prophet Daniel saw a dream by IhorKuryliak777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1" y="1985402"/>
            <a:ext cx="5933496" cy="44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574419" y="2500132"/>
            <a:ext cx="5069713" cy="4489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Leões alados eram esculturas muito comuns na Babilônia.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Babilônia era o grande império mundial na época em que Daniel teve o sonho.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 PRIMEIRO ANIMAL – O LEÃO – BABILÔNIA (V.4)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1985402"/>
            <a:ext cx="5933496" cy="44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574419" y="2720050"/>
            <a:ext cx="5069713" cy="4269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 época de Daniel, o urso marrom era o maior predador da região.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império medo/persa sucedeu o império babilônico.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 SEGUNDO ANIMAL – O URSO – MÉDIA/PÉRSIA (V.5)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2006182"/>
            <a:ext cx="5933496" cy="44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574419" y="2025571"/>
            <a:ext cx="5383118" cy="496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leopardo não era tão grande quanto o urso, mas era mais veloz e feroz.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império grego sucedeu  o império medo/persa. As quatro cabeças parecem simbolizar os quatro generais de Alexandre, o Grande.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 TERCEIRO ANIMAL – O LEOPARDO – GRÉCIA (V.6)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1985402"/>
            <a:ext cx="5933496" cy="44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574419" y="2222339"/>
            <a:ext cx="5069713" cy="476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último animal não se parecia com nenhum que Daniel conhecia, indicando um império diferente de todos os que o antecederam.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império romano sucedeu o império grego.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71054"/>
            <a:ext cx="11368327" cy="134669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icrosoft Tai Le" panose="020B0502040204020203" pitchFamily="34" charset="0"/>
                <a:cs typeface="Microsoft Tai Le" panose="020B0502040204020203" pitchFamily="34" charset="0"/>
              </a:rPr>
              <a:t>O QUARTO ANIMAL – O ANIMAL TERRÍVEL – ROMA (V.6)</a:t>
            </a:r>
            <a:endParaRPr lang="pt-B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1" y="1985402"/>
            <a:ext cx="5933496" cy="44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l imperio babilonio | VISUAL UN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4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3717"/>
            <a:ext cx="6096000" cy="309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6096000" y="-8071"/>
            <a:ext cx="0" cy="6874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0" y="34398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0" y="-33867"/>
            <a:ext cx="6096000" cy="58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IMPÉRIO BABILÔNICO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2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607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Microsoft Tai Le</vt:lpstr>
      <vt:lpstr>Tema do Office</vt:lpstr>
      <vt:lpstr>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DANIEL 2</vt:lpstr>
      <vt:lpstr>Apresentação do PowerPoint</vt:lpstr>
      <vt:lpstr>Apresentação do PowerPoint</vt:lpstr>
      <vt:lpstr>Apresentação do PowerPoint</vt:lpstr>
      <vt:lpstr>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21</cp:revision>
  <dcterms:created xsi:type="dcterms:W3CDTF">2025-08-14T18:25:30Z</dcterms:created>
  <dcterms:modified xsi:type="dcterms:W3CDTF">2025-08-18T15:02:34Z</dcterms:modified>
</cp:coreProperties>
</file>