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8" r:id="rId9"/>
    <p:sldId id="266" r:id="rId10"/>
    <p:sldId id="269" r:id="rId11"/>
    <p:sldId id="27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4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2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4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9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8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9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7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1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7391-CD20-401C-A929-2C3AA9ECBE86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77FB-A7EB-4B2F-9F9A-E73223B2D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8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ANCIÃO DE DIAS E O FILHO DO HOMEM</a:t>
            </a:r>
          </a:p>
          <a:p>
            <a:pPr algn="ctr"/>
            <a:r>
              <a:rPr lang="pt-B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7.9-14)</a:t>
            </a:r>
            <a:endParaRPr lang="pt-B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90505" y="2084750"/>
            <a:ext cx="8407196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OS SERVOS DE DEUS ESTÃO SEGUROS!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lvl="0" indent="0">
              <a:buNone/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Ainda que nos deparemos com a opressão e a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injustiça dos poderosos, </a:t>
            </a: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nossa segurança repousa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 grandeza de Deus</a:t>
            </a: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</a:t>
            </a:r>
            <a:endParaRPr lang="pt-BR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lvl="0" indent="0">
              <a:buNone/>
            </a:pPr>
            <a:endParaRPr lang="pt-BR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lvl="0" indent="0">
              <a:buNone/>
            </a:pPr>
            <a:r>
              <a:rPr lang="pt-BR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"Filhinhos, vós sois de Deus e já os tendes vencido, porque maior é aquele que está em vós do que aquele que está no mundo” (1 João 4.4).</a:t>
            </a:r>
            <a:endParaRPr lang="pt-BR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514350" indent="-514350">
              <a:buAutoNum type="arabicParenR"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2036" y="1510791"/>
            <a:ext cx="2592728" cy="529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7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437681"/>
            <a:ext cx="1319213" cy="123516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14497" y="3016225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37920" y="4553416"/>
            <a:ext cx="4924389" cy="188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IGREJA É PERSEGUIDA</a:t>
            </a:r>
            <a:endParaRPr lang="pt-BR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</a:t>
            </a:r>
            <a:r>
              <a:rPr lang="pt-B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7.15-28)</a:t>
            </a:r>
            <a:endParaRPr lang="pt-B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9" y="3610878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04030" y="2268638"/>
            <a:ext cx="5440102" cy="4720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... Daniel sonha com algo totalmente diferente: a visão passa da terra para o céu, e ele vê a chegada do Reino de Deus.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tribunal celeste é, para o capítulo 7, o que a grande pedra é para o capítulo 2.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APÓS SONHAR COM UMA SÉRIE DE ANIMAIS SIMBÓLICOS...</a:t>
            </a:r>
            <a:endParaRPr lang="pt-B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Picture 2" descr="Prophet Daniel saw a dream by IhorKuryliak777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1" y="1985402"/>
            <a:ext cx="5578016" cy="44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2724">
            <a:off x="4677566" y="2174131"/>
            <a:ext cx="1055797" cy="88314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529">
            <a:off x="4294367" y="2785677"/>
            <a:ext cx="1048230" cy="89400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72858">
            <a:off x="3338344" y="2308990"/>
            <a:ext cx="1022529" cy="91775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93668">
            <a:off x="2997468" y="3159017"/>
            <a:ext cx="985694" cy="86903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98796">
            <a:off x="2083328" y="2862161"/>
            <a:ext cx="1021378" cy="8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59758" y="891251"/>
            <a:ext cx="11123271" cy="6098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capítulo 2 a grande pedra chega na era do quarto material (o Império Romano), destrói tudo o que veio antes dela, e se estende por todo o mundo.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capítulo 7 o tribunal celeste se manifesta na era do quarto animal (o Império Romano), destrói tudo o que veio antes dele, e estabelece um domínio eterno.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Nos dias do Império Romano Jesus veio ao mundo, estabelecendo o Reino de Deus e dando início aos "últimos dias". Os últimos dias seguirão até a volta de Cristo e o Juízo Final.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04030" y="2048719"/>
            <a:ext cx="5440102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Ancião de Dias é uma representação de Deus Pai.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 se assenta no trono, porque reina. Ele não é velho – é eterno. Ele é puro e santo. Ele é poderoso e temível. Todos os anjos o adoram. Todos os homens serão julgados por ele.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VISÃO DO ANCIÃO DE DIAS (VS.9,10)</a:t>
            </a:r>
            <a:endParaRPr lang="pt-B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006183"/>
            <a:ext cx="5578016" cy="44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04030" y="2210765"/>
            <a:ext cx="5555848" cy="477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Filho do Homem é uma representação de Deus Filho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Jesus usou para si esse título várias vezes.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 virá com as nuvens do céu. A ele foi dado todo o poder no céu e na terra. O seu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domínio jamais passará.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VISÃO DO FILHO DO HOMEM (VS.13,14)</a:t>
            </a:r>
            <a:endParaRPr lang="pt-B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006183"/>
            <a:ext cx="5578016" cy="44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04029" y="2048719"/>
            <a:ext cx="5555849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Somos informados de que o quarto império seria destruído (isso aconteceu com o Império Romano).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Somos informados de que os outros impérios também acabariam, ainda que subsistissem pelo tempo determinado por Deus.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CONSEQUÊNCIA DA MANIFESTAÇÃO DO TRIBUNAL CELESTE (VS.11,12)</a:t>
            </a:r>
            <a:endParaRPr lang="pt-B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006183"/>
            <a:ext cx="5578016" cy="44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8263" y="439839"/>
            <a:ext cx="11529274" cy="654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Juízo Final não aconteceu na época do Império Romano. Mas nessa época começaram os "últimos dias", os quais chegarão ao fim com o Juízo Final. Por isso ele é descrito aqui (como o será, depois, em Apocalipse 20.11-15).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Jesus já reina, porque recebeu todo o poder no céu e na terra. Pessoas de todas as nações o adoram, e o seu domínio jamais passará. Esse domínio será reconhecido irresistivelmente por todos quando ele regressar.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"Porquanto Deus determinou um dia em que com justiça há de julgar o mundo, por meio do varão que para isso ordenou; e disso tem dado certeza a todos, ressuscitando-o dentre os mortos”(Atos 17.31).</a:t>
            </a:r>
            <a:endParaRPr lang="pt-B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90504" y="2084750"/>
            <a:ext cx="8071531" cy="494089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REINO DE DEUS É DIFERENTE!</a:t>
            </a:r>
          </a:p>
          <a:p>
            <a:pPr marL="514350" indent="-514350">
              <a:buAutoNum type="arabicParenR"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estabelece o seu Reino sobre a justiça e a verdade, e não sobre a violência e a opressão. Os reinos deste mundo passam, mas o Reino de Deus permanece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"Disse Jesus: O meu reino não é deste mundo” (João 18.36).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2036" y="1510791"/>
            <a:ext cx="2592728" cy="529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9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90505" y="2084750"/>
            <a:ext cx="8057968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A JUSTIÇA DE DEUS NÃO FALHA!</a:t>
            </a:r>
          </a:p>
          <a:p>
            <a:pPr marL="514350" indent="-514350">
              <a:buAutoNum type="arabicParenR"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um justo juiz assentado sobre o trono. Todos comparecerão diante do tribunal celestial. Os homens darão conta dos seus atos a Deus.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"Porque é necessário que todos nós sejamos manifestos diante do tribunal de Cristo”(2 Coríntios 5.10).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2036" y="1510791"/>
            <a:ext cx="2592728" cy="529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678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Microsoft Tai Le</vt:lpstr>
      <vt:lpstr>Tema do Office</vt:lpstr>
      <vt:lpstr>25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</dc:title>
  <dc:creator>Marcelo</dc:creator>
  <cp:lastModifiedBy>Marcelo</cp:lastModifiedBy>
  <cp:revision>13</cp:revision>
  <dcterms:created xsi:type="dcterms:W3CDTF">2025-08-25T13:50:55Z</dcterms:created>
  <dcterms:modified xsi:type="dcterms:W3CDTF">2025-08-25T23:31:40Z</dcterms:modified>
</cp:coreProperties>
</file>