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2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0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3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2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5D4F-A172-4059-9F47-467C5857513A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6F58-4E13-40F1-956D-8B9F6E67D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9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 IGREJA É PERSEGUIDA</a:t>
            </a:r>
          </a:p>
          <a:p>
            <a:pPr algn="ctr"/>
            <a:r>
              <a:rPr lang="pt-BR" sz="3200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7.15-28)</a:t>
            </a:r>
            <a:endParaRPr lang="pt-BR" sz="3200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437681"/>
            <a:ext cx="1319213" cy="123516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27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14497" y="3016225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37920" y="4553416"/>
            <a:ext cx="4924389" cy="188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CARNEIRO           E O BODE</a:t>
            </a:r>
          </a:p>
          <a:p>
            <a:pPr algn="ctr"/>
            <a:r>
              <a:rPr lang="pt-BR" sz="3200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8.1-8)</a:t>
            </a:r>
            <a:endParaRPr lang="pt-BR" sz="3200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9" y="3610878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11301" y="2048719"/>
            <a:ext cx="8148577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visão deixou o profeta abalado. Então, ele pediu ajuda a um dentre os "milhares de milhares e miríades de miríades" que assistiam diante de Deus (v.10).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anjo informou a Daniel que os quatro animais simbolizavam quatro reis, ou seja, quatro reinos (v.23). Sabemos os seus nomes: Babilônia, Média/Pérsia, Grécia e Roma.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PEDIU AJUDA PARA INTERPRETAR O SONHO (VS.15-18)</a:t>
            </a:r>
            <a:endParaRPr lang="pt-BR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7" y="2471966"/>
            <a:ext cx="2322558" cy="348936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63948" y="2471966"/>
            <a:ext cx="2322558" cy="34893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11301" y="2048719"/>
            <a:ext cx="8148577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quarto animal (ou quarto reino) chamou a atenção do profeta: ele era mais terrível do que aqueles que o haviam precedido.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Império Romano foi o maior império que o mundo havia visto. Ele dominou e oprimiu muitas nações. E ele também perseguiu, de forma implacável, os primeiros cristãos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INFORMADO SOBRE               O QUARTO ANIMAL (VS.19,23)</a:t>
            </a:r>
            <a:endParaRPr lang="pt-BR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7" y="2471965"/>
            <a:ext cx="2322558" cy="348936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63948" y="2471966"/>
            <a:ext cx="2322558" cy="34893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11301" y="2048719"/>
            <a:ext cx="8148577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animal tinha dez chifres, que simbolizavam o poder dele, e, também, os reis do Império Romano.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dos chifres se sobressaía e falava com arrogância (vs.8,11). Ele simbolizava um rei que se destacaria por: 1) tentar ocupar o lugar de Deus; e 2) perseguir os seus servos fiéis. O primeiro imperador romano a fazer isso foi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Domiciano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39151" y="638703"/>
            <a:ext cx="11718386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INFORMADO SOBRE                 O "PEQUENO CHIFRE" (VS.19-22)</a:t>
            </a:r>
            <a:endParaRPr lang="pt-BR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6" y="2471964"/>
            <a:ext cx="2322559" cy="348936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63948" y="2471966"/>
            <a:ext cx="2322558" cy="34893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7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11301" y="2048719"/>
            <a:ext cx="8148577" cy="49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imperador e seu império (simbolizados pelo pequeno chifre) perseguiriam os santos por "um tempo, e tempos, e metade de um tempo" – ou seja, três e meio. Esse número simboliza um período de perseguição intensa, mas passageira.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poder opressor seria destruído pela manifestação do tribunal celeste, com uma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vitória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 povo de Deus.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INFORMADO SOBRE                      O FIM DO "PEQUENO CHIFRE" (VS.24-28)</a:t>
            </a:r>
            <a:endParaRPr lang="pt-BR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5" y="2451183"/>
            <a:ext cx="2322560" cy="351014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63948" y="2471966"/>
            <a:ext cx="2322558" cy="34893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5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11301" y="2314937"/>
            <a:ext cx="8148577" cy="4674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primeiro imperador romano a perseguir mundialmente os cristãos foi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Domiciano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Ele foi o anticristo da época de João, quando o Apocalipse foi escrito.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"um anticristo",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Domiciano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se tornou um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tipo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do "O Anticristo”– aquele que comandará a perseguição final contra os cristãos.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QUEM É O "PEQUENO CHIFRE"?</a:t>
            </a:r>
            <a:endParaRPr lang="pt-BR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5" y="2471963"/>
            <a:ext cx="2322560" cy="3489367"/>
          </a:xfrm>
          <a:prstGeom prst="rect">
            <a:avLst/>
          </a:prstGeom>
        </p:spPr>
      </p:pic>
      <p:pic>
        <p:nvPicPr>
          <p:cNvPr id="9" name="Picture 4" descr="Geopizza Podcast on X: &quot;Por ser um processo caro e longo, o Coliseu só  comportaria outra batalha naval 9 anos mais tarde, no ano 89, feita pelo Imperador  Domiciano. https://t.co/fYNFqMt4VD&quot; / 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7" y="2501492"/>
            <a:ext cx="2021355" cy="34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63948" y="2471966"/>
            <a:ext cx="2322558" cy="34893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5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-331215" y="3397175"/>
            <a:ext cx="3808193" cy="62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DE DANIEL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160889" y="3371635"/>
            <a:ext cx="4352323" cy="34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CUMPRIMENTO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ÉPOCA DE JOÃO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ROMANO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DOMICIANO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(“UM” ANTICRISTO)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556104" y="3371635"/>
            <a:ext cx="4455274" cy="34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CUMPRIMENTO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DOS TEMPOS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GLOBAL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DO PECADO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(“O” ANTICRISTO)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co 6"/>
          <p:cNvSpPr/>
          <p:nvPr/>
        </p:nvSpPr>
        <p:spPr>
          <a:xfrm rot="18240499">
            <a:off x="2003157" y="1454142"/>
            <a:ext cx="3792279" cy="5464837"/>
          </a:xfrm>
          <a:prstGeom prst="arc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co 7"/>
          <p:cNvSpPr/>
          <p:nvPr/>
        </p:nvSpPr>
        <p:spPr>
          <a:xfrm rot="18240499">
            <a:off x="7071050" y="1460516"/>
            <a:ext cx="3799277" cy="5422743"/>
          </a:xfrm>
          <a:prstGeom prst="arc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923678" y="2586988"/>
            <a:ext cx="300038" cy="26627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0007521" y="2577148"/>
            <a:ext cx="300038" cy="26627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ENTENDENDO A VISÃO DE DANIEL 7</a:t>
            </a:r>
            <a:endParaRPr lang="pt-BR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>
          <a:xfrm>
            <a:off x="678744" y="790223"/>
            <a:ext cx="10834511" cy="619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“Filhinhos, esta é a última hora; e, conforme ouvistes que vem o anticristo, já muitos anticristos se têm levantado; por onde conhecemos que é a última hora” (1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2.18).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“Ninguém de modo algum vos engane; porque isto não sucederá sem que venha primeiro a apostasia e seja revelado o homem do pecado, o filho da perdição, aquele que se opõe e se levanta contra tudo o que se chama Deus ou é objeto de adoração, de sorte que se assenta no santuário de Deus, apresentando-se como Deus... então será revelado esse iníquo, a quem o Senhor Jesus matará com o sopro da sua boca e destruirá com a manifestação da sua vinda” (1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2.3,4,8). 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887025" y="2191757"/>
            <a:ext cx="5382228" cy="4049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 1) Todas as coisas estão sob o controle de Deus; 2) Precisamos estar preparados para as perseguições dos últimos dias; 3) A vitória final será do Senhor e dos seus servos fiéis.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4" y="2363763"/>
            <a:ext cx="4317357" cy="36615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881384" y="2363764"/>
            <a:ext cx="4317356" cy="366155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632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Microsoft Tai Le</vt:lpstr>
      <vt:lpstr>Tema do Office</vt:lpstr>
      <vt:lpstr>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</dc:title>
  <dc:creator>Marcelo</dc:creator>
  <cp:lastModifiedBy>Marcelo</cp:lastModifiedBy>
  <cp:revision>14</cp:revision>
  <dcterms:created xsi:type="dcterms:W3CDTF">2025-09-01T14:18:21Z</dcterms:created>
  <dcterms:modified xsi:type="dcterms:W3CDTF">2025-09-02T14:38:51Z</dcterms:modified>
</cp:coreProperties>
</file>