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71" r:id="rId5"/>
    <p:sldId id="266" r:id="rId6"/>
    <p:sldId id="272" r:id="rId7"/>
    <p:sldId id="273" r:id="rId8"/>
    <p:sldId id="276" r:id="rId9"/>
    <p:sldId id="261" r:id="rId10"/>
    <p:sldId id="259" r:id="rId11"/>
    <p:sldId id="267" r:id="rId12"/>
    <p:sldId id="268" r:id="rId13"/>
    <p:sldId id="269" r:id="rId14"/>
    <p:sldId id="270" r:id="rId15"/>
    <p:sldId id="275" r:id="rId16"/>
    <p:sldId id="283" r:id="rId17"/>
    <p:sldId id="285" r:id="rId18"/>
    <p:sldId id="286" r:id="rId19"/>
    <p:sldId id="277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D0CB00"/>
    <a:srgbClr val="EBE600"/>
    <a:srgbClr val="322110"/>
    <a:srgbClr val="FF4F9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A8C4-6046-44A8-A551-0B36E11EFD60}" type="datetimeFigureOut">
              <a:rPr lang="pt-BR" smtClean="0"/>
              <a:t>08/09/2025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0A4F-A6EA-48AC-A9F8-F10FB25F7B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80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A8C4-6046-44A8-A551-0B36E11EFD60}" type="datetimeFigureOut">
              <a:rPr lang="pt-BR" smtClean="0"/>
              <a:t>08/09/2025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0A4F-A6EA-48AC-A9F8-F10FB25F7B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285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A8C4-6046-44A8-A551-0B36E11EFD60}" type="datetimeFigureOut">
              <a:rPr lang="pt-BR" smtClean="0"/>
              <a:t>08/09/2025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0A4F-A6EA-48AC-A9F8-F10FB25F7B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59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A8C4-6046-44A8-A551-0B36E11EFD60}" type="datetimeFigureOut">
              <a:rPr lang="pt-BR" smtClean="0"/>
              <a:t>08/09/2025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0A4F-A6EA-48AC-A9F8-F10FB25F7B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94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A8C4-6046-44A8-A551-0B36E11EFD60}" type="datetimeFigureOut">
              <a:rPr lang="pt-BR" smtClean="0"/>
              <a:t>08/09/2025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0A4F-A6EA-48AC-A9F8-F10FB25F7B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351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A8C4-6046-44A8-A551-0B36E11EFD60}" type="datetimeFigureOut">
              <a:rPr lang="pt-BR" smtClean="0"/>
              <a:t>08/09/2025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0A4F-A6EA-48AC-A9F8-F10FB25F7B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72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A8C4-6046-44A8-A551-0B36E11EFD60}" type="datetimeFigureOut">
              <a:rPr lang="pt-BR" smtClean="0"/>
              <a:t>08/09/2025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0A4F-A6EA-48AC-A9F8-F10FB25F7B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05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A8C4-6046-44A8-A551-0B36E11EFD60}" type="datetimeFigureOut">
              <a:rPr lang="pt-BR" smtClean="0"/>
              <a:t>08/09/2025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0A4F-A6EA-48AC-A9F8-F10FB25F7B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64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A8C4-6046-44A8-A551-0B36E11EFD60}" type="datetimeFigureOut">
              <a:rPr lang="pt-BR" smtClean="0"/>
              <a:t>08/09/2025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0A4F-A6EA-48AC-A9F8-F10FB25F7B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769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A8C4-6046-44A8-A551-0B36E11EFD60}" type="datetimeFigureOut">
              <a:rPr lang="pt-BR" smtClean="0"/>
              <a:t>08/09/2025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0A4F-A6EA-48AC-A9F8-F10FB25F7B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82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A8C4-6046-44A8-A551-0B36E11EFD60}" type="datetimeFigureOut">
              <a:rPr lang="pt-BR" smtClean="0"/>
              <a:t>08/09/2025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0A4F-A6EA-48AC-A9F8-F10FB25F7B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112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A8C4-6046-44A8-A551-0B36E11EFD60}" type="datetimeFigureOut">
              <a:rPr lang="pt-BR" smtClean="0"/>
              <a:t>08/09/2025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50A4F-A6EA-48AC-A9F8-F10FB25F7B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0143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38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.gif"/><Relationship Id="rId7" Type="http://schemas.openxmlformats.org/officeDocument/2006/relationships/image" Target="../media/image36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4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gif"/><Relationship Id="rId2" Type="http://schemas.openxmlformats.org/officeDocument/2006/relationships/image" Target="../media/image1.jp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263236"/>
            <a:ext cx="4918680" cy="4007822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28614" y="2419109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b="1" dirty="0" smtClean="0">
                <a:ln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2000" b="1" dirty="0">
              <a:ln/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47794" y="2969736"/>
            <a:ext cx="1319213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27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300381" y="3882333"/>
            <a:ext cx="4757195" cy="3015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CARNEIRO       E O BODE</a:t>
            </a:r>
          </a:p>
          <a:p>
            <a:pPr algn="ctr"/>
            <a:r>
              <a:rPr lang="pt-BR" b="1" dirty="0" smtClean="0">
                <a:ln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(Daniel 8.1-8)</a:t>
            </a:r>
            <a:endParaRPr lang="pt-BR" b="1" dirty="0">
              <a:ln/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2" name="Picture 16" descr="Circle Gif Overla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95" y="3188072"/>
            <a:ext cx="835809" cy="8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62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34254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1076445" y="263236"/>
            <a:ext cx="2291787" cy="2838779"/>
          </a:xfrm>
          <a:prstGeom prst="rect">
            <a:avLst/>
          </a:prstGeom>
          <a:noFill/>
          <a:ln w="50800">
            <a:solidFill>
              <a:srgbClr val="3221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1174558" y="514479"/>
            <a:ext cx="2095560" cy="49251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CASSANDRO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270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34254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1076445" y="263236"/>
            <a:ext cx="2291787" cy="2838779"/>
          </a:xfrm>
          <a:prstGeom prst="rect">
            <a:avLst/>
          </a:prstGeom>
          <a:noFill/>
          <a:ln w="50800">
            <a:solidFill>
              <a:srgbClr val="3221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368232" y="1428750"/>
            <a:ext cx="3861243" cy="1811377"/>
          </a:xfrm>
          <a:prstGeom prst="rect">
            <a:avLst/>
          </a:prstGeom>
          <a:noFill/>
          <a:ln w="50800">
            <a:solidFill>
              <a:srgbClr val="3221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1174558" y="514479"/>
            <a:ext cx="2095560" cy="49251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CASSANDRO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4251073" y="1610400"/>
            <a:ext cx="2095560" cy="4925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LISÍMACO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975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34254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1076445" y="263236"/>
            <a:ext cx="2291787" cy="2838779"/>
          </a:xfrm>
          <a:prstGeom prst="rect">
            <a:avLst/>
          </a:prstGeom>
          <a:noFill/>
          <a:ln w="50800">
            <a:solidFill>
              <a:srgbClr val="3221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368232" y="1428750"/>
            <a:ext cx="3861243" cy="1811377"/>
          </a:xfrm>
          <a:prstGeom prst="rect">
            <a:avLst/>
          </a:prstGeom>
          <a:noFill/>
          <a:ln w="50800">
            <a:solidFill>
              <a:srgbClr val="3221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563370" y="3886200"/>
            <a:ext cx="2665856" cy="2828925"/>
          </a:xfrm>
          <a:prstGeom prst="rect">
            <a:avLst/>
          </a:prstGeom>
          <a:noFill/>
          <a:ln w="50800">
            <a:solidFill>
              <a:srgbClr val="3221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1174558" y="514479"/>
            <a:ext cx="2095560" cy="49251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CASSANDRO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2862806" y="6047786"/>
            <a:ext cx="2095560" cy="4925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PTOLOMEU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4251073" y="1610400"/>
            <a:ext cx="2095560" cy="4925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LISÍMACO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688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34254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1076445" y="263236"/>
            <a:ext cx="2291787" cy="2838779"/>
          </a:xfrm>
          <a:prstGeom prst="rect">
            <a:avLst/>
          </a:prstGeom>
          <a:noFill/>
          <a:ln w="50800">
            <a:solidFill>
              <a:srgbClr val="3221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368232" y="1428750"/>
            <a:ext cx="3861243" cy="1811377"/>
          </a:xfrm>
          <a:prstGeom prst="rect">
            <a:avLst/>
          </a:prstGeom>
          <a:noFill/>
          <a:ln w="50800">
            <a:solidFill>
              <a:srgbClr val="3221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563370" y="3886200"/>
            <a:ext cx="2665856" cy="2828925"/>
          </a:xfrm>
          <a:prstGeom prst="rect">
            <a:avLst/>
          </a:prstGeom>
          <a:noFill/>
          <a:ln w="50800">
            <a:solidFill>
              <a:srgbClr val="3221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>
            <a:endCxn id="7" idx="0"/>
          </p:cNvCxnSpPr>
          <p:nvPr/>
        </p:nvCxnSpPr>
        <p:spPr>
          <a:xfrm flipH="1">
            <a:off x="3896298" y="3224212"/>
            <a:ext cx="14288" cy="661988"/>
          </a:xfrm>
          <a:prstGeom prst="line">
            <a:avLst/>
          </a:prstGeom>
          <a:ln w="50800">
            <a:solidFill>
              <a:srgbClr val="3221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H="1">
            <a:off x="5229226" y="5041919"/>
            <a:ext cx="3971924" cy="14288"/>
          </a:xfrm>
          <a:prstGeom prst="line">
            <a:avLst/>
          </a:prstGeom>
          <a:ln w="50800">
            <a:solidFill>
              <a:srgbClr val="3221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flipH="1" flipV="1">
            <a:off x="7229475" y="2751157"/>
            <a:ext cx="1971675" cy="49193"/>
          </a:xfrm>
          <a:prstGeom prst="line">
            <a:avLst/>
          </a:prstGeom>
          <a:ln w="50800">
            <a:solidFill>
              <a:srgbClr val="3221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9201150" y="2800350"/>
            <a:ext cx="0" cy="2255857"/>
          </a:xfrm>
          <a:prstGeom prst="line">
            <a:avLst/>
          </a:prstGeom>
          <a:ln w="50800">
            <a:solidFill>
              <a:srgbClr val="3221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1174558" y="514479"/>
            <a:ext cx="2095560" cy="49251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CASSANDRO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2862806" y="6047786"/>
            <a:ext cx="2095560" cy="4925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PTOLOMEU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4251073" y="1610400"/>
            <a:ext cx="2095560" cy="4925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LISÍMACO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5508088" y="3482062"/>
            <a:ext cx="2095560" cy="4925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SELEUCO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372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34254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1076445" y="263236"/>
            <a:ext cx="2291787" cy="2838779"/>
          </a:xfrm>
          <a:prstGeom prst="rect">
            <a:avLst/>
          </a:prstGeom>
          <a:noFill/>
          <a:ln w="50800">
            <a:solidFill>
              <a:srgbClr val="3221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368232" y="1428750"/>
            <a:ext cx="3861243" cy="1811377"/>
          </a:xfrm>
          <a:prstGeom prst="rect">
            <a:avLst/>
          </a:prstGeom>
          <a:noFill/>
          <a:ln w="50800">
            <a:solidFill>
              <a:srgbClr val="3221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563370" y="3886200"/>
            <a:ext cx="2665856" cy="2828925"/>
          </a:xfrm>
          <a:prstGeom prst="rect">
            <a:avLst/>
          </a:prstGeom>
          <a:noFill/>
          <a:ln w="50800">
            <a:solidFill>
              <a:srgbClr val="3221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>
            <a:endCxn id="7" idx="0"/>
          </p:cNvCxnSpPr>
          <p:nvPr/>
        </p:nvCxnSpPr>
        <p:spPr>
          <a:xfrm flipH="1">
            <a:off x="3896298" y="3224212"/>
            <a:ext cx="14288" cy="661988"/>
          </a:xfrm>
          <a:prstGeom prst="line">
            <a:avLst/>
          </a:prstGeom>
          <a:ln w="50800">
            <a:solidFill>
              <a:srgbClr val="3221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H="1">
            <a:off x="5229226" y="5041919"/>
            <a:ext cx="3971924" cy="14288"/>
          </a:xfrm>
          <a:prstGeom prst="line">
            <a:avLst/>
          </a:prstGeom>
          <a:ln w="50800">
            <a:solidFill>
              <a:srgbClr val="3221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flipH="1" flipV="1">
            <a:off x="7229475" y="2751157"/>
            <a:ext cx="1971675" cy="49193"/>
          </a:xfrm>
          <a:prstGeom prst="line">
            <a:avLst/>
          </a:prstGeom>
          <a:ln w="50800">
            <a:solidFill>
              <a:srgbClr val="3221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9201150" y="2800350"/>
            <a:ext cx="0" cy="2255857"/>
          </a:xfrm>
          <a:prstGeom prst="line">
            <a:avLst/>
          </a:prstGeom>
          <a:ln w="50800">
            <a:solidFill>
              <a:srgbClr val="3221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1174558" y="514479"/>
            <a:ext cx="2095560" cy="49251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CASSANDRO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2862806" y="6047786"/>
            <a:ext cx="2095560" cy="4925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PTOLOMEU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4251073" y="1610400"/>
            <a:ext cx="2095560" cy="4925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LISÍMACO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5508088" y="3482062"/>
            <a:ext cx="2095560" cy="4925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SELEUCO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File:Concentric circles-animated.gif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347" y="3624044"/>
            <a:ext cx="1003452" cy="100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ile:Concentric circles-animated.gif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937" y="3823258"/>
            <a:ext cx="635529" cy="63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File:Concentric circles-animated.gif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117" y="3928278"/>
            <a:ext cx="371912" cy="37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ile:Concentric circles-animated.gif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026" y="3448723"/>
            <a:ext cx="1354094" cy="135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43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 noGrp="1"/>
          </p:cNvSpPr>
          <p:nvPr>
            <p:ph idx="1"/>
          </p:nvPr>
        </p:nvSpPr>
        <p:spPr>
          <a:xfrm>
            <a:off x="0" y="267759"/>
            <a:ext cx="12192000" cy="1357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O QUE TEMOS QUE APRENDER?</a:t>
            </a:r>
            <a:endParaRPr lang="pt-BR" sz="6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66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37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Semeando palavras on Instagram: &quot;Deus está no controle de sua situação  neste momento 🙏🙏🙏 Fique firme na fé e na palavra Pois ele vai te guiar a  águas tranqüilas e ainda 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5269" y="946680"/>
            <a:ext cx="5456717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 txBox="1">
            <a:spLocks noGrp="1"/>
          </p:cNvSpPr>
          <p:nvPr>
            <p:ph idx="1"/>
          </p:nvPr>
        </p:nvSpPr>
        <p:spPr>
          <a:xfrm>
            <a:off x="0" y="267759"/>
            <a:ext cx="12192000" cy="1357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O QUE TEMOS QUE APRENDER?</a:t>
            </a:r>
            <a:endParaRPr lang="pt-BR" sz="6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66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4" name="Picture 16" descr="Circle Gif Overla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97" y="1455585"/>
            <a:ext cx="538931" cy="53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-118845" y="1190550"/>
            <a:ext cx="1319213" cy="1113972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1</a:t>
            </a:r>
          </a:p>
        </p:txBody>
      </p:sp>
      <p:sp>
        <p:nvSpPr>
          <p:cNvPr id="3" name="Elipse 2"/>
          <p:cNvSpPr/>
          <p:nvPr/>
        </p:nvSpPr>
        <p:spPr>
          <a:xfrm>
            <a:off x="4019470" y="1522171"/>
            <a:ext cx="492785" cy="4684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45" y="1696558"/>
            <a:ext cx="2793165" cy="58820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71201">
            <a:off x="7749522" y="3823104"/>
            <a:ext cx="232637" cy="253193"/>
          </a:xfrm>
          <a:prstGeom prst="rect">
            <a:avLst/>
          </a:prstGeom>
        </p:spPr>
      </p:pic>
      <p:sp>
        <p:nvSpPr>
          <p:cNvPr id="22" name="Elipse 21"/>
          <p:cNvSpPr/>
          <p:nvPr/>
        </p:nvSpPr>
        <p:spPr>
          <a:xfrm>
            <a:off x="8319577" y="1488877"/>
            <a:ext cx="492785" cy="4684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111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Semeando palavras on Instagram: &quot;Deus está no controle de sua situação  neste momento 🙏🙏🙏 Fique firme na fé e na palavra Pois ele vai te guiar a  águas tranqüilas e ainda 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5269" y="946680"/>
            <a:ext cx="5456717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 txBox="1">
            <a:spLocks noGrp="1"/>
          </p:cNvSpPr>
          <p:nvPr>
            <p:ph idx="1"/>
          </p:nvPr>
        </p:nvSpPr>
        <p:spPr>
          <a:xfrm>
            <a:off x="0" y="267759"/>
            <a:ext cx="12192000" cy="1357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O QUE TEMOS QUE APRENDER?</a:t>
            </a:r>
            <a:endParaRPr lang="pt-BR" sz="6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66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4" name="Picture 16" descr="Circle Gif Overla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97" y="1455585"/>
            <a:ext cx="538931" cy="53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-118845" y="1190550"/>
            <a:ext cx="1319213" cy="1113972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1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950" y="1625601"/>
            <a:ext cx="3848100" cy="464820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4019470" y="1522171"/>
            <a:ext cx="492785" cy="4684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16" descr="Circle Gif Overla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533" y="1474965"/>
            <a:ext cx="538931" cy="53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626542" y="1255601"/>
            <a:ext cx="1274072" cy="1048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2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645" y="1696558"/>
            <a:ext cx="2793165" cy="58820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71201">
            <a:off x="7749522" y="3823104"/>
            <a:ext cx="232637" cy="25319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1888" y="3817204"/>
            <a:ext cx="1169357" cy="615900"/>
          </a:xfrm>
          <a:prstGeom prst="rect">
            <a:avLst/>
          </a:prstGeom>
        </p:spPr>
      </p:pic>
      <p:sp>
        <p:nvSpPr>
          <p:cNvPr id="22" name="Elipse 21"/>
          <p:cNvSpPr/>
          <p:nvPr/>
        </p:nvSpPr>
        <p:spPr>
          <a:xfrm>
            <a:off x="8319577" y="1488877"/>
            <a:ext cx="492785" cy="4684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322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Semeando palavras on Instagram: &quot;Deus está no controle de sua situação  neste momento 🙏🙏🙏 Fique firme na fé e na palavra Pois ele vai te guiar a  águas tranqüilas e ainda 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5269" y="946680"/>
            <a:ext cx="5456717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 txBox="1">
            <a:spLocks noGrp="1"/>
          </p:cNvSpPr>
          <p:nvPr>
            <p:ph idx="1"/>
          </p:nvPr>
        </p:nvSpPr>
        <p:spPr>
          <a:xfrm>
            <a:off x="0" y="267759"/>
            <a:ext cx="12192000" cy="1357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O QUE TEMOS QUE APRENDER?</a:t>
            </a:r>
            <a:endParaRPr lang="pt-BR" sz="6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66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4" name="Picture 16" descr="Circle Gif Overla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97" y="1455585"/>
            <a:ext cx="538931" cy="53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-118845" y="1190550"/>
            <a:ext cx="1319213" cy="1113972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1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950" y="1625601"/>
            <a:ext cx="3848100" cy="464820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4019470" y="1522171"/>
            <a:ext cx="492785" cy="4684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16" descr="Circle Gif Overla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533" y="1474965"/>
            <a:ext cx="538931" cy="53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626542" y="1255601"/>
            <a:ext cx="1274072" cy="1048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2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5458" y="1522172"/>
            <a:ext cx="3101823" cy="475163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645" y="1696558"/>
            <a:ext cx="2793165" cy="58820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71201">
            <a:off x="7749522" y="3823104"/>
            <a:ext cx="232637" cy="25319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1888" y="3817204"/>
            <a:ext cx="1169357" cy="61590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362311">
            <a:off x="8356165" y="1482223"/>
            <a:ext cx="3406952" cy="2015002"/>
          </a:xfrm>
          <a:prstGeom prst="rect">
            <a:avLst/>
          </a:prstGeom>
        </p:spPr>
      </p:pic>
      <p:sp>
        <p:nvSpPr>
          <p:cNvPr id="22" name="Elipse 21"/>
          <p:cNvSpPr/>
          <p:nvPr/>
        </p:nvSpPr>
        <p:spPr>
          <a:xfrm>
            <a:off x="8319577" y="1488877"/>
            <a:ext cx="492785" cy="4684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7927283" y="1293360"/>
            <a:ext cx="1251441" cy="907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3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8" name="Picture 16" descr="Circle Gif Overla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992" y="1455585"/>
            <a:ext cx="538931" cy="53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66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1689904"/>
            <a:ext cx="4918680" cy="2581154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62150" y="3437681"/>
            <a:ext cx="1319213" cy="1235162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28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34" name="Picture 10" descr="Animated 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4105">
            <a:off x="-2241848" y="-169613"/>
            <a:ext cx="7789327" cy="265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/>
          <p:cNvSpPr txBox="1">
            <a:spLocks/>
          </p:cNvSpPr>
          <p:nvPr/>
        </p:nvSpPr>
        <p:spPr>
          <a:xfrm rot="20231173">
            <a:off x="330751" y="742601"/>
            <a:ext cx="2593346" cy="1002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PRÓXIMA QUARTA!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334678" y="3052650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b="1" dirty="0" smtClean="0">
                <a:ln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2000" b="1" dirty="0">
              <a:ln/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3" name="Picture 16" descr="Circle Gif Overla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119" y="3610878"/>
            <a:ext cx="874597" cy="86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300382" y="4117867"/>
            <a:ext cx="4601774" cy="2779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smtClean="0">
                <a:ln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 VISÃO DE UM TERRÍVEL PERSEGUIDOR</a:t>
            </a:r>
          </a:p>
          <a:p>
            <a:pPr algn="ctr"/>
            <a:r>
              <a:rPr lang="pt-BR" sz="2800" b="1" dirty="0" smtClean="0">
                <a:ln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(Daniel 8.9-11)</a:t>
            </a:r>
            <a:endParaRPr lang="pt-BR" sz="2800" b="1" dirty="0">
              <a:ln/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69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7793066" y="2048719"/>
            <a:ext cx="3966812" cy="4940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Que reinos esses dois animais simbolizam?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-185195" y="471054"/>
            <a:ext cx="11945073" cy="1346699"/>
          </a:xfrm>
          <a:prstGeom prst="rect">
            <a:avLst/>
          </a:prstGeom>
          <a:solidFill>
            <a:srgbClr val="FF0066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91551" y="638703"/>
            <a:ext cx="11368327" cy="1199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NO CAPÍTULO 8, DANIEL TEM A VISÃO DO CONFRONTO ENTRE UM CARNEIRO E UM BODE</a:t>
            </a:r>
            <a:endParaRPr lang="pt-BR" b="1" dirty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26" name="Picture 2" descr="Confronto mortal entre um bode e um carneiro – WGospel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82" y="2121033"/>
            <a:ext cx="6976213" cy="418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524182" y="2121033"/>
            <a:ext cx="6983853" cy="4187170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14" descr="http://cdn.superbook.cbn.com/sites/default/files/character_profile/action_shot/Jacob_Older_Ac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94876" y="3788865"/>
            <a:ext cx="2776975" cy="3332371"/>
          </a:xfrm>
          <a:prstGeom prst="rect">
            <a:avLst/>
          </a:prstGeom>
          <a:noFill/>
        </p:spPr>
      </p:pic>
      <p:pic>
        <p:nvPicPr>
          <p:cNvPr id="14" name="Picture 14" descr="http://cdn.superbook.cbn.com/sites/default/files/character_profile/action_shot/Jacob_Older_Ac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3543" y="3733447"/>
            <a:ext cx="2776975" cy="3332371"/>
          </a:xfrm>
          <a:prstGeom prst="rect">
            <a:avLst/>
          </a:prstGeom>
          <a:noFill/>
        </p:spPr>
      </p:pic>
      <p:pic>
        <p:nvPicPr>
          <p:cNvPr id="15" name="Picture 14" descr="http://cdn.superbook.cbn.com/sites/default/files/character_profile/action_shot/Jacob_Older_Ac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0662" y="3723056"/>
            <a:ext cx="2776975" cy="3332371"/>
          </a:xfrm>
          <a:prstGeom prst="rect">
            <a:avLst/>
          </a:prstGeom>
          <a:noFill/>
        </p:spPr>
      </p:pic>
      <p:pic>
        <p:nvPicPr>
          <p:cNvPr id="16" name="Picture 14" descr="http://cdn.superbook.cbn.com/sites/default/files/character_profile/action_shot/Jacob_Older_Ac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8101" y="3696652"/>
            <a:ext cx="2776975" cy="33323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493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350770" y="1497347"/>
            <a:ext cx="3702050" cy="8992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339237" y="2525305"/>
            <a:ext cx="3702050" cy="8992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327663" y="3553263"/>
            <a:ext cx="3702050" cy="8992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316318" y="4588104"/>
            <a:ext cx="3702050" cy="8992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327663" y="5621957"/>
            <a:ext cx="3702050" cy="8992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729925" y="1435637"/>
            <a:ext cx="2983656" cy="1021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OURO =</a:t>
            </a:r>
            <a:b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BABILÔNIA</a:t>
            </a:r>
            <a:endParaRPr lang="pt-B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742310" y="2340142"/>
            <a:ext cx="3767667" cy="1264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PRATA =</a:t>
            </a:r>
            <a:b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MÉDIA / PÉRSIA</a:t>
            </a:r>
            <a:endParaRPr lang="pt-B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ítulo 1"/>
          <p:cNvSpPr txBox="1">
            <a:spLocks/>
          </p:cNvSpPr>
          <p:nvPr/>
        </p:nvSpPr>
        <p:spPr>
          <a:xfrm>
            <a:off x="738368" y="3395215"/>
            <a:ext cx="3767667" cy="1264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BRONZE =</a:t>
            </a:r>
            <a:b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GRÉCIA</a:t>
            </a:r>
            <a:endParaRPr lang="pt-B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742310" y="4438709"/>
            <a:ext cx="3767667" cy="1264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FERRO / BARRO =</a:t>
            </a:r>
            <a:b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</a:t>
            </a:r>
            <a:endParaRPr lang="pt-B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>
            <a:off x="742311" y="5464303"/>
            <a:ext cx="3767667" cy="1264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PEDRA =</a:t>
            </a:r>
            <a:b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REINO DE DEUS</a:t>
            </a:r>
            <a:endParaRPr lang="pt-B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Picture 20" descr="http://cdn.superbook.cbn.com/sites/default/files/character_profile/static_shot/profile-static-107_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941" y="1518347"/>
            <a:ext cx="343310" cy="881674"/>
          </a:xfrm>
          <a:prstGeom prst="rect">
            <a:avLst/>
          </a:prstGeom>
          <a:noFill/>
        </p:spPr>
      </p:pic>
      <p:pic>
        <p:nvPicPr>
          <p:cNvPr id="32" name="Picture 7" descr="D:\Marcelo\Pictures\superbook\06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1" y="2557766"/>
            <a:ext cx="448711" cy="859887"/>
          </a:xfrm>
          <a:prstGeom prst="rect">
            <a:avLst/>
          </a:prstGeom>
          <a:noFill/>
        </p:spPr>
      </p:pic>
      <p:pic>
        <p:nvPicPr>
          <p:cNvPr id="33" name="Picture 4" descr="Greek Warrior PNGs for Free Downlo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6549" y="3582259"/>
            <a:ext cx="848869" cy="89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D:\Marcelo\Pictures\superbook\05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2759" y="4615582"/>
            <a:ext cx="319552" cy="848721"/>
          </a:xfrm>
          <a:prstGeom prst="rect">
            <a:avLst/>
          </a:prstGeom>
          <a:noFill/>
        </p:spPr>
      </p:pic>
      <p:pic>
        <p:nvPicPr>
          <p:cNvPr id="35" name="Picture 20" descr="http://cdn.superbook.cbn.com/sites/default/files/character_profile/static_shot/Profile_Static_Series_New_05_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1" y="5648638"/>
            <a:ext cx="400332" cy="872551"/>
          </a:xfrm>
          <a:prstGeom prst="rect">
            <a:avLst/>
          </a:prstGeom>
          <a:noFill/>
        </p:spPr>
      </p:pic>
      <p:sp>
        <p:nvSpPr>
          <p:cNvPr id="36" name="Título 1"/>
          <p:cNvSpPr>
            <a:spLocks noGrp="1"/>
          </p:cNvSpPr>
          <p:nvPr>
            <p:ph type="title"/>
          </p:nvPr>
        </p:nvSpPr>
        <p:spPr>
          <a:xfrm>
            <a:off x="747836" y="714229"/>
            <a:ext cx="2839013" cy="770471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DANIEL 2</a:t>
            </a:r>
            <a:endParaRPr lang="pt-BR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7" name="Título 1"/>
          <p:cNvSpPr txBox="1">
            <a:spLocks/>
          </p:cNvSpPr>
          <p:nvPr/>
        </p:nvSpPr>
        <p:spPr>
          <a:xfrm>
            <a:off x="4230151" y="712399"/>
            <a:ext cx="2839013" cy="772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DANIEL 7</a:t>
            </a:r>
            <a:endParaRPr lang="pt-BR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8" name="Título 1"/>
          <p:cNvSpPr txBox="1">
            <a:spLocks/>
          </p:cNvSpPr>
          <p:nvPr/>
        </p:nvSpPr>
        <p:spPr>
          <a:xfrm>
            <a:off x="7620080" y="712398"/>
            <a:ext cx="2839013" cy="783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DANIEL 8</a:t>
            </a:r>
            <a:endParaRPr lang="pt-BR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4052819" y="1496953"/>
            <a:ext cx="3490173" cy="8992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 40"/>
          <p:cNvSpPr/>
          <p:nvPr/>
        </p:nvSpPr>
        <p:spPr>
          <a:xfrm>
            <a:off x="4029092" y="2518421"/>
            <a:ext cx="3513899" cy="8992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/>
          <p:cNvSpPr/>
          <p:nvPr/>
        </p:nvSpPr>
        <p:spPr>
          <a:xfrm>
            <a:off x="4029712" y="3541853"/>
            <a:ext cx="3513279" cy="9149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Retângulo 42"/>
          <p:cNvSpPr/>
          <p:nvPr/>
        </p:nvSpPr>
        <p:spPr>
          <a:xfrm>
            <a:off x="4018367" y="4588104"/>
            <a:ext cx="3551475" cy="8992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Retângulo 43"/>
          <p:cNvSpPr/>
          <p:nvPr/>
        </p:nvSpPr>
        <p:spPr>
          <a:xfrm>
            <a:off x="4018368" y="5618652"/>
            <a:ext cx="3551474" cy="8992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5" name="Picture 2" descr="A estátua de Nabucodonosor |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8001" y="1335215"/>
            <a:ext cx="1574827" cy="431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8" descr="Stone Available In Different Size PNG Transparent Background, Free Download  #22803 - FreeIcons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0090">
            <a:off x="3290884" y="5107952"/>
            <a:ext cx="1529582" cy="186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ítulo 1"/>
          <p:cNvSpPr txBox="1">
            <a:spLocks/>
          </p:cNvSpPr>
          <p:nvPr/>
        </p:nvSpPr>
        <p:spPr>
          <a:xfrm>
            <a:off x="4513919" y="1448252"/>
            <a:ext cx="3240951" cy="1021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LEÃO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ítulo 1"/>
          <p:cNvSpPr txBox="1">
            <a:spLocks/>
          </p:cNvSpPr>
          <p:nvPr/>
        </p:nvSpPr>
        <p:spPr>
          <a:xfrm>
            <a:off x="4609536" y="2457105"/>
            <a:ext cx="3144544" cy="1021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URSO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ítulo 1"/>
          <p:cNvSpPr txBox="1">
            <a:spLocks/>
          </p:cNvSpPr>
          <p:nvPr/>
        </p:nvSpPr>
        <p:spPr>
          <a:xfrm>
            <a:off x="4623937" y="3469584"/>
            <a:ext cx="3130143" cy="1062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LEOPARDO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ítulo 1"/>
          <p:cNvSpPr txBox="1">
            <a:spLocks/>
          </p:cNvSpPr>
          <p:nvPr/>
        </p:nvSpPr>
        <p:spPr>
          <a:xfrm>
            <a:off x="4619996" y="4399469"/>
            <a:ext cx="2655415" cy="1264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 TERRÍVEL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ítulo 1"/>
          <p:cNvSpPr txBox="1">
            <a:spLocks/>
          </p:cNvSpPr>
          <p:nvPr/>
        </p:nvSpPr>
        <p:spPr>
          <a:xfrm>
            <a:off x="4619995" y="5539661"/>
            <a:ext cx="3088557" cy="1147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TRIBUNAL CELESTE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Retângulo 56"/>
          <p:cNvSpPr/>
          <p:nvPr/>
        </p:nvSpPr>
        <p:spPr>
          <a:xfrm>
            <a:off x="7518479" y="2518027"/>
            <a:ext cx="3075980" cy="8992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Retângulo 57"/>
          <p:cNvSpPr/>
          <p:nvPr/>
        </p:nvSpPr>
        <p:spPr>
          <a:xfrm>
            <a:off x="7557504" y="3548969"/>
            <a:ext cx="3036955" cy="8992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" name="Imagem 6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21614" y="1516517"/>
            <a:ext cx="1021378" cy="882887"/>
          </a:xfrm>
          <a:prstGeom prst="rect">
            <a:avLst/>
          </a:prstGeom>
        </p:spPr>
      </p:pic>
      <p:pic>
        <p:nvPicPr>
          <p:cNvPr id="62" name="Imagem 6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32785" y="2534857"/>
            <a:ext cx="985694" cy="869038"/>
          </a:xfrm>
          <a:prstGeom prst="rect">
            <a:avLst/>
          </a:prstGeom>
        </p:spPr>
      </p:pic>
      <p:pic>
        <p:nvPicPr>
          <p:cNvPr id="63" name="Imagem 6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36156" y="3539037"/>
            <a:ext cx="1022529" cy="917751"/>
          </a:xfrm>
          <a:prstGeom prst="rect">
            <a:avLst/>
          </a:prstGeom>
        </p:spPr>
      </p:pic>
      <p:pic>
        <p:nvPicPr>
          <p:cNvPr id="64" name="Imagem 6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21612" y="4579531"/>
            <a:ext cx="1048230" cy="894003"/>
          </a:xfrm>
          <a:prstGeom prst="rect">
            <a:avLst/>
          </a:prstGeom>
        </p:spPr>
      </p:pic>
      <p:pic>
        <p:nvPicPr>
          <p:cNvPr id="65" name="Imagem 6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14144" y="5628626"/>
            <a:ext cx="1055797" cy="883147"/>
          </a:xfrm>
          <a:prstGeom prst="rect">
            <a:avLst/>
          </a:prstGeom>
        </p:spPr>
      </p:pic>
      <p:sp>
        <p:nvSpPr>
          <p:cNvPr id="66" name="Título 1"/>
          <p:cNvSpPr txBox="1">
            <a:spLocks/>
          </p:cNvSpPr>
          <p:nvPr/>
        </p:nvSpPr>
        <p:spPr>
          <a:xfrm>
            <a:off x="7542991" y="2487354"/>
            <a:ext cx="3658427" cy="1021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CARNEIRO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Título 1"/>
          <p:cNvSpPr txBox="1">
            <a:spLocks/>
          </p:cNvSpPr>
          <p:nvPr/>
        </p:nvSpPr>
        <p:spPr>
          <a:xfrm>
            <a:off x="7542992" y="3452975"/>
            <a:ext cx="3673654" cy="1021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BODE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8" name="Imagem 6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39849" y="2547058"/>
            <a:ext cx="1138988" cy="866166"/>
          </a:xfrm>
          <a:prstGeom prst="rect">
            <a:avLst/>
          </a:prstGeom>
        </p:spPr>
      </p:pic>
      <p:pic>
        <p:nvPicPr>
          <p:cNvPr id="69" name="Imagem 6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39849" y="3553260"/>
            <a:ext cx="1138988" cy="877536"/>
          </a:xfrm>
          <a:prstGeom prst="rect">
            <a:avLst/>
          </a:prstGeom>
        </p:spPr>
      </p:pic>
      <p:sp>
        <p:nvSpPr>
          <p:cNvPr id="71" name="Retângulo 70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10697384" y="3517199"/>
            <a:ext cx="1106197" cy="902989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10697384" y="2510999"/>
            <a:ext cx="1106073" cy="902989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3" name="Retângulo 72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10697384" y="1494572"/>
            <a:ext cx="1102278" cy="902989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6" name="Subtítulo 2"/>
          <p:cNvSpPr txBox="1">
            <a:spLocks/>
          </p:cNvSpPr>
          <p:nvPr/>
        </p:nvSpPr>
        <p:spPr>
          <a:xfrm>
            <a:off x="10697385" y="1525133"/>
            <a:ext cx="1102278" cy="896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 37,38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Subtítulo 2"/>
          <p:cNvSpPr txBox="1">
            <a:spLocks/>
          </p:cNvSpPr>
          <p:nvPr/>
        </p:nvSpPr>
        <p:spPr>
          <a:xfrm>
            <a:off x="10665507" y="2756779"/>
            <a:ext cx="1102278" cy="651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8:20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Subtítulo 2"/>
          <p:cNvSpPr txBox="1">
            <a:spLocks/>
          </p:cNvSpPr>
          <p:nvPr/>
        </p:nvSpPr>
        <p:spPr>
          <a:xfrm>
            <a:off x="10710882" y="3772453"/>
            <a:ext cx="1102278" cy="675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8:21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Título 1"/>
          <p:cNvSpPr txBox="1">
            <a:spLocks/>
          </p:cNvSpPr>
          <p:nvPr/>
        </p:nvSpPr>
        <p:spPr>
          <a:xfrm>
            <a:off x="9761826" y="712398"/>
            <a:ext cx="2839013" cy="796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IDENTIFICAÇÃO</a:t>
            </a:r>
            <a:endParaRPr lang="pt-BR" sz="1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0" name="Retângulo 79"/>
          <p:cNvSpPr/>
          <p:nvPr/>
        </p:nvSpPr>
        <p:spPr>
          <a:xfrm>
            <a:off x="3358001" y="128726"/>
            <a:ext cx="5068369" cy="388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1" name="Título 1"/>
          <p:cNvSpPr txBox="1">
            <a:spLocks/>
          </p:cNvSpPr>
          <p:nvPr/>
        </p:nvSpPr>
        <p:spPr>
          <a:xfrm>
            <a:off x="3358001" y="-50583"/>
            <a:ext cx="5068369" cy="796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</a:rPr>
              <a:t>OS REINOS NO LIVRO DE DANIEL</a:t>
            </a:r>
            <a:endParaRPr lang="pt-BR" sz="2800" b="1" dirty="0">
              <a:ln w="12700" cmpd="sng">
                <a:solidFill>
                  <a:schemeClr val="accent4"/>
                </a:solidFill>
                <a:prstDash val="solid"/>
              </a:ln>
            </a:endParaRPr>
          </a:p>
        </p:txBody>
      </p:sp>
      <p:pic>
        <p:nvPicPr>
          <p:cNvPr id="3074" name="Picture 2" descr="GIF Animado – Seta (Transparente) – GIF Mania"/>
          <p:cNvPicPr>
            <a:picLocks noChangeAspect="1" noChangeArrowheads="1" noCrop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512">
            <a:off x="8864478" y="1756418"/>
            <a:ext cx="728564" cy="72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GIF Animado – Seta (Transparente) – GIF Mania"/>
          <p:cNvPicPr>
            <a:picLocks noChangeAspect="1" noChangeArrowheads="1" noCrop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73353">
            <a:off x="9090886" y="4493164"/>
            <a:ext cx="728564" cy="72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23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7650867" y="2048719"/>
            <a:ext cx="4306670" cy="4940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Neste ano Ciro unificou os reinos da Média e da Pérsia.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-185195" y="471054"/>
            <a:ext cx="11945073" cy="1346699"/>
          </a:xfrm>
          <a:prstGeom prst="rect">
            <a:avLst/>
          </a:prstGeom>
          <a:solidFill>
            <a:srgbClr val="FF0066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91551" y="638703"/>
            <a:ext cx="11368327" cy="1199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7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DANIEL TEVE A VISÃO NO TERCEIRO ANO DO REI BABILÔNICO BELSAZAR (550 AC)</a:t>
            </a:r>
            <a:endParaRPr lang="pt-BR" sz="3700" b="1" dirty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3" name="Picture 14" descr="http://cdn.superbook.cbn.com/sites/default/files/character_profile/action_shot/Jacob_Older_A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4876" y="3788865"/>
            <a:ext cx="2776975" cy="3332371"/>
          </a:xfrm>
          <a:prstGeom prst="rect">
            <a:avLst/>
          </a:prstGeom>
          <a:noFill/>
        </p:spPr>
      </p:pic>
      <p:pic>
        <p:nvPicPr>
          <p:cNvPr id="14" name="Picture 14" descr="http://cdn.superbook.cbn.com/sites/default/files/character_profile/action_shot/Jacob_Older_A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3543" y="3733447"/>
            <a:ext cx="2776975" cy="3332371"/>
          </a:xfrm>
          <a:prstGeom prst="rect">
            <a:avLst/>
          </a:prstGeom>
          <a:noFill/>
        </p:spPr>
      </p:pic>
      <p:pic>
        <p:nvPicPr>
          <p:cNvPr id="15" name="Picture 14" descr="http://cdn.superbook.cbn.com/sites/default/files/character_profile/action_shot/Jacob_Older_A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0662" y="3723056"/>
            <a:ext cx="2776975" cy="3332371"/>
          </a:xfrm>
          <a:prstGeom prst="rect">
            <a:avLst/>
          </a:prstGeom>
          <a:noFill/>
        </p:spPr>
      </p:pic>
      <p:pic>
        <p:nvPicPr>
          <p:cNvPr id="16" name="Picture 14" descr="http://cdn.superbook.cbn.com/sites/default/files/character_profile/action_shot/Jacob_Older_A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8101" y="3696652"/>
            <a:ext cx="2776975" cy="3332371"/>
          </a:xfrm>
          <a:prstGeom prst="rect">
            <a:avLst/>
          </a:prstGeom>
          <a:noFill/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181" y="2095977"/>
            <a:ext cx="6983853" cy="4212225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524182" y="2121033"/>
            <a:ext cx="6983853" cy="4187170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4677" y="5521124"/>
            <a:ext cx="2810963" cy="74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5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pério Persa: resumo, mapa e cultura [resumo completo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5" y="0"/>
            <a:ext cx="121533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257777" y="6073422"/>
            <a:ext cx="609600" cy="530577"/>
          </a:xfrm>
          <a:prstGeom prst="rect">
            <a:avLst/>
          </a:prstGeom>
          <a:solidFill>
            <a:srgbClr val="D0C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2461491" y="6111481"/>
            <a:ext cx="4594064" cy="492518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IMPÉRIO MEDO/PERSA</a:t>
            </a:r>
            <a:endParaRPr lang="pt-BR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Stones PNGs for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0377">
            <a:off x="6888828" y="3677155"/>
            <a:ext cx="5382026" cy="416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tones PNGs for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808" y="5185458"/>
            <a:ext cx="4404194" cy="220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D:\Marcelo\Pictures\superbook\0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40712" y="2111188"/>
            <a:ext cx="2414886" cy="4492811"/>
          </a:xfrm>
          <a:prstGeom prst="rect">
            <a:avLst/>
          </a:prstGeom>
          <a:noFill/>
        </p:spPr>
      </p:pic>
      <p:pic>
        <p:nvPicPr>
          <p:cNvPr id="11" name="Picture 4" descr="Stones PNGs for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3804" y="5320458"/>
            <a:ext cx="558196" cy="180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65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7650867" y="2048719"/>
            <a:ext cx="4306670" cy="4940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Os dois chifres representam os medos e os persas.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-185195" y="471054"/>
            <a:ext cx="11945073" cy="1346699"/>
          </a:xfrm>
          <a:prstGeom prst="rect">
            <a:avLst/>
          </a:prstGeom>
          <a:solidFill>
            <a:srgbClr val="FF0066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91551" y="638703"/>
            <a:ext cx="11368327" cy="1199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7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NA VISÃO DE DANIEL, O IMPÉRIO MEDO/PERSA   É SIMBOLIZADO POR UM CARNEIRO</a:t>
            </a:r>
            <a:endParaRPr lang="pt-BR" sz="3700" b="1" dirty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3" name="Picture 14" descr="http://cdn.superbook.cbn.com/sites/default/files/character_profile/action_shot/Jacob_Older_A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4876" y="3788865"/>
            <a:ext cx="2776975" cy="3332371"/>
          </a:xfrm>
          <a:prstGeom prst="rect">
            <a:avLst/>
          </a:prstGeom>
          <a:noFill/>
        </p:spPr>
      </p:pic>
      <p:pic>
        <p:nvPicPr>
          <p:cNvPr id="14" name="Picture 14" descr="http://cdn.superbook.cbn.com/sites/default/files/character_profile/action_shot/Jacob_Older_A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3543" y="3733447"/>
            <a:ext cx="2776975" cy="3332371"/>
          </a:xfrm>
          <a:prstGeom prst="rect">
            <a:avLst/>
          </a:prstGeom>
          <a:noFill/>
        </p:spPr>
      </p:pic>
      <p:pic>
        <p:nvPicPr>
          <p:cNvPr id="15" name="Picture 14" descr="http://cdn.superbook.cbn.com/sites/default/files/character_profile/action_shot/Jacob_Older_A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0662" y="3723056"/>
            <a:ext cx="2776975" cy="3332371"/>
          </a:xfrm>
          <a:prstGeom prst="rect">
            <a:avLst/>
          </a:prstGeom>
          <a:noFill/>
        </p:spPr>
      </p:pic>
      <p:pic>
        <p:nvPicPr>
          <p:cNvPr id="16" name="Picture 14" descr="http://cdn.superbook.cbn.com/sites/default/files/character_profile/action_shot/Jacob_Older_A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8101" y="3696652"/>
            <a:ext cx="2776975" cy="3332371"/>
          </a:xfrm>
          <a:prstGeom prst="rect">
            <a:avLst/>
          </a:prstGeom>
          <a:noFill/>
        </p:spPr>
      </p:pic>
      <p:pic>
        <p:nvPicPr>
          <p:cNvPr id="11270" name="Picture 6" descr="Daniel Chapter 8 – The Vision of the Ram and The Goat and Their Influence  on the Rise of the Little Horn – Neo-Historicism – End Times Eschatology  From A New Easter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306" y="2121033"/>
            <a:ext cx="4590901" cy="420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188205" y="2121033"/>
            <a:ext cx="786199" cy="420269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31111" y="2121033"/>
            <a:ext cx="786197" cy="420269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4404" y="2121034"/>
            <a:ext cx="533631" cy="420269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929" y="2121033"/>
            <a:ext cx="324184" cy="4202696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524182" y="2121033"/>
            <a:ext cx="6983853" cy="4187170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853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7650867" y="2048719"/>
            <a:ext cx="4306670" cy="4940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chifre único representa Alexandre, o Grande.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-185195" y="471054"/>
            <a:ext cx="11945073" cy="1346699"/>
          </a:xfrm>
          <a:prstGeom prst="rect">
            <a:avLst/>
          </a:prstGeom>
          <a:solidFill>
            <a:srgbClr val="FF0066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91551" y="638703"/>
            <a:ext cx="11368327" cy="1199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7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NA VISÃO DE DANIEL, O IMPÉRIO GREGO              É SIMBOLIZADO POR UM BODE</a:t>
            </a:r>
            <a:endParaRPr lang="pt-BR" sz="3700" b="1" dirty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3" name="Picture 14" descr="http://cdn.superbook.cbn.com/sites/default/files/character_profile/action_shot/Jacob_Older_A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4876" y="3788865"/>
            <a:ext cx="2776975" cy="3332371"/>
          </a:xfrm>
          <a:prstGeom prst="rect">
            <a:avLst/>
          </a:prstGeom>
          <a:noFill/>
        </p:spPr>
      </p:pic>
      <p:pic>
        <p:nvPicPr>
          <p:cNvPr id="14" name="Picture 14" descr="http://cdn.superbook.cbn.com/sites/default/files/character_profile/action_shot/Jacob_Older_A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3543" y="3733447"/>
            <a:ext cx="2776975" cy="3332371"/>
          </a:xfrm>
          <a:prstGeom prst="rect">
            <a:avLst/>
          </a:prstGeom>
          <a:noFill/>
        </p:spPr>
      </p:pic>
      <p:pic>
        <p:nvPicPr>
          <p:cNvPr id="15" name="Picture 14" descr="http://cdn.superbook.cbn.com/sites/default/files/character_profile/action_shot/Jacob_Older_A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0662" y="3723056"/>
            <a:ext cx="2776975" cy="3332371"/>
          </a:xfrm>
          <a:prstGeom prst="rect">
            <a:avLst/>
          </a:prstGeom>
          <a:noFill/>
        </p:spPr>
      </p:pic>
      <p:pic>
        <p:nvPicPr>
          <p:cNvPr id="16" name="Picture 14" descr="http://cdn.superbook.cbn.com/sites/default/files/character_profile/action_shot/Jacob_Older_A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8101" y="3696652"/>
            <a:ext cx="2776975" cy="3332371"/>
          </a:xfrm>
          <a:prstGeom prst="rect">
            <a:avLst/>
          </a:prstGeom>
          <a:noFill/>
        </p:spPr>
      </p:pic>
      <p:pic>
        <p:nvPicPr>
          <p:cNvPr id="18" name="Picture 2" descr="DANIEL CHAPTER 8 AND THE DAI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82" y="2121033"/>
            <a:ext cx="6983853" cy="418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524182" y="2121033"/>
            <a:ext cx="6983853" cy="4187170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54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7650867" y="2048719"/>
            <a:ext cx="4306670" cy="4940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Alexandre morreu e quatro generais dividiram o império.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-185195" y="471054"/>
            <a:ext cx="11945073" cy="1346699"/>
          </a:xfrm>
          <a:prstGeom prst="rect">
            <a:avLst/>
          </a:prstGeom>
          <a:solidFill>
            <a:srgbClr val="FF0066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91551" y="638703"/>
            <a:ext cx="11368327" cy="1199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7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DANIEL VIU O CHIFRE ÚNICO SER QUEBRADO       E QUATRO OUTROS SURGIREM EM SEU LUGAR</a:t>
            </a:r>
            <a:endParaRPr lang="pt-BR" sz="3700" b="1" dirty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3" name="Picture 14" descr="http://cdn.superbook.cbn.com/sites/default/files/character_profile/action_shot/Jacob_Older_A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4876" y="3788865"/>
            <a:ext cx="2776975" cy="3332371"/>
          </a:xfrm>
          <a:prstGeom prst="rect">
            <a:avLst/>
          </a:prstGeom>
          <a:noFill/>
        </p:spPr>
      </p:pic>
      <p:pic>
        <p:nvPicPr>
          <p:cNvPr id="14" name="Picture 14" descr="http://cdn.superbook.cbn.com/sites/default/files/character_profile/action_shot/Jacob_Older_A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3543" y="3733447"/>
            <a:ext cx="2776975" cy="3332371"/>
          </a:xfrm>
          <a:prstGeom prst="rect">
            <a:avLst/>
          </a:prstGeom>
          <a:noFill/>
        </p:spPr>
      </p:pic>
      <p:pic>
        <p:nvPicPr>
          <p:cNvPr id="15" name="Picture 14" descr="http://cdn.superbook.cbn.com/sites/default/files/character_profile/action_shot/Jacob_Older_A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0662" y="3723056"/>
            <a:ext cx="2776975" cy="3332371"/>
          </a:xfrm>
          <a:prstGeom prst="rect">
            <a:avLst/>
          </a:prstGeom>
          <a:noFill/>
        </p:spPr>
      </p:pic>
      <p:pic>
        <p:nvPicPr>
          <p:cNvPr id="16" name="Picture 14" descr="http://cdn.superbook.cbn.com/sites/default/files/character_profile/action_shot/Jacob_Older_A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8101" y="3696652"/>
            <a:ext cx="2776975" cy="3332371"/>
          </a:xfrm>
          <a:prstGeom prst="rect">
            <a:avLst/>
          </a:prstGeom>
          <a:noFill/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182" y="2121033"/>
            <a:ext cx="6998090" cy="4187170"/>
          </a:xfrm>
          <a:prstGeom prst="rect">
            <a:avLst/>
          </a:prstGeom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524182" y="2121033"/>
            <a:ext cx="6990971" cy="4187170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611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342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7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233</Words>
  <Application>Microsoft Office PowerPoint</Application>
  <PresentationFormat>Widescreen</PresentationFormat>
  <Paragraphs>64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Microsoft Tai Le</vt:lpstr>
      <vt:lpstr>Tema do Office</vt:lpstr>
      <vt:lpstr>27</vt:lpstr>
      <vt:lpstr>Apresentação do PowerPoint</vt:lpstr>
      <vt:lpstr>DANIEL 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1</vt:lpstr>
      <vt:lpstr>1</vt:lpstr>
      <vt:lpstr>1</vt:lpstr>
      <vt:lpstr>28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27</dc:title>
  <dc:creator>Marcelo</dc:creator>
  <cp:lastModifiedBy>Marcelo</cp:lastModifiedBy>
  <cp:revision>21</cp:revision>
  <dcterms:created xsi:type="dcterms:W3CDTF">2025-09-04T20:46:32Z</dcterms:created>
  <dcterms:modified xsi:type="dcterms:W3CDTF">2025-09-09T00:03:14Z</dcterms:modified>
</cp:coreProperties>
</file>