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FF91"/>
    <a:srgbClr val="02AE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3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EBF2-3040-4D52-81FC-E7C8660D2371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079B-EC15-4912-860C-4D705A330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246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EBF2-3040-4D52-81FC-E7C8660D2371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079B-EC15-4912-860C-4D705A330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804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EBF2-3040-4D52-81FC-E7C8660D2371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079B-EC15-4912-860C-4D705A330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34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EBF2-3040-4D52-81FC-E7C8660D2371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079B-EC15-4912-860C-4D705A330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314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EBF2-3040-4D52-81FC-E7C8660D2371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079B-EC15-4912-860C-4D705A330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459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EBF2-3040-4D52-81FC-E7C8660D2371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079B-EC15-4912-860C-4D705A330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214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EBF2-3040-4D52-81FC-E7C8660D2371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079B-EC15-4912-860C-4D705A330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443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EBF2-3040-4D52-81FC-E7C8660D2371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079B-EC15-4912-860C-4D705A330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37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EBF2-3040-4D52-81FC-E7C8660D2371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079B-EC15-4912-860C-4D705A330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927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EBF2-3040-4D52-81FC-E7C8660D2371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079B-EC15-4912-860C-4D705A330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064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EBF2-3040-4D52-81FC-E7C8660D2371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079B-EC15-4912-860C-4D705A330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87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7EBF2-3040-4D52-81FC-E7C8660D2371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A079B-EC15-4912-860C-4D705A330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62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263236"/>
            <a:ext cx="4918680" cy="4007822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28614" y="2419109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b="1" dirty="0" smtClean="0">
                <a:ln/>
                <a:solidFill>
                  <a:srgbClr val="37F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2000" b="1" dirty="0">
              <a:ln/>
              <a:solidFill>
                <a:srgbClr val="37FF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47794" y="2969736"/>
            <a:ext cx="13192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28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300381" y="3882333"/>
            <a:ext cx="4757195" cy="3015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/>
                <a:solidFill>
                  <a:srgbClr val="37F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 VISÃO DE UM TERRÍVEL PERSEGUIDOR</a:t>
            </a:r>
          </a:p>
          <a:p>
            <a:pPr algn="ctr"/>
            <a:r>
              <a:rPr lang="pt-BR" sz="2800" b="1" dirty="0" smtClean="0">
                <a:ln/>
                <a:solidFill>
                  <a:srgbClr val="37F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(Daniel 8.9-14)</a:t>
            </a:r>
            <a:endParaRPr lang="pt-BR" sz="2800" b="1" dirty="0">
              <a:ln/>
              <a:solidFill>
                <a:srgbClr val="37FF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3" name="Picture 16" descr="Circle Gif Overla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95" y="3188072"/>
            <a:ext cx="835809" cy="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64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 descr="GIF Animado – Atenção #3 – GIF Mani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6" y="-1083733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5886452" y="282222"/>
            <a:ext cx="5902325" cy="3667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 PROFECIA FALA DA RECONSAGRAÇÃO DO TEMPLO DE JERUSALÉM, E NÃO DA PURIFICAÇÃO DE  UM SANTUÁRIO CELESTE!</a:t>
            </a:r>
            <a:endParaRPr lang="pt-B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62844" y="3262489"/>
            <a:ext cx="11325933" cy="3595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2.300 tardes e manhãs correspondem a 1.150 dias.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decreto contra a religião judaica foi expedido por </a:t>
            </a:r>
            <a:r>
              <a:rPr lang="pt-BR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Antíoco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Epifânio em 25 de outubro de 168 AC, e o templo de Jerusalém foi reconsagrado pelos </a:t>
            </a:r>
            <a:r>
              <a:rPr lang="pt-BR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Macabeus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em 20 de dezembro de 165 AC. 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total do período é 1.150 dias.</a:t>
            </a:r>
            <a:endParaRPr lang="pt-B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61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-185195" y="471054"/>
            <a:ext cx="11945073" cy="1346699"/>
          </a:xfrm>
          <a:prstGeom prst="rect">
            <a:avLst/>
          </a:prstGeom>
          <a:solidFill>
            <a:srgbClr val="37FF9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91551" y="638703"/>
            <a:ext cx="11368327" cy="119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QUE TEMOS QUE APRENDER?</a:t>
            </a:r>
            <a:endParaRPr lang="pt-BR" b="1" dirty="0">
              <a:ln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8" name="Picture 14" descr="http://cdn.superbook.cbn.com/sites/default/files/character_profile/static_shot/Profile_Static_Series_New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590" y="1115273"/>
            <a:ext cx="2130133" cy="5742727"/>
          </a:xfrm>
          <a:prstGeom prst="rect">
            <a:avLst/>
          </a:prstGeom>
          <a:noFill/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994304" y="2268025"/>
            <a:ext cx="7769431" cy="3889707"/>
          </a:xfrm>
          <a:prstGeom prst="rect">
            <a:avLst/>
          </a:prstGeom>
          <a:solidFill>
            <a:srgbClr val="C0000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4134609" y="2948563"/>
            <a:ext cx="7488820" cy="3023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1) DEUS É SOBERANO</a:t>
            </a:r>
          </a:p>
          <a:p>
            <a:pPr>
              <a:buAutoNum type="arabicParenR"/>
            </a:pPr>
            <a:endParaRPr lang="pt-BR" sz="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Satanás e os homens maus são responsáveis por seus atos. Mas eles só agem dentro dos limites da permissão de Deus.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97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-185195" y="471054"/>
            <a:ext cx="11945073" cy="1346699"/>
          </a:xfrm>
          <a:prstGeom prst="rect">
            <a:avLst/>
          </a:prstGeom>
          <a:solidFill>
            <a:srgbClr val="37FF9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91551" y="638703"/>
            <a:ext cx="11368327" cy="119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QUE TEMOS QUE APRENDER?</a:t>
            </a:r>
            <a:endParaRPr lang="pt-BR" b="1" dirty="0">
              <a:ln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8" name="Picture 14" descr="http://cdn.superbook.cbn.com/sites/default/files/character_profile/static_shot/Profile_Static_Series_New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590" y="1115273"/>
            <a:ext cx="2130133" cy="5742727"/>
          </a:xfrm>
          <a:prstGeom prst="rect">
            <a:avLst/>
          </a:prstGeom>
          <a:noFill/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994304" y="2268025"/>
            <a:ext cx="7769431" cy="3889707"/>
          </a:xfrm>
          <a:prstGeom prst="rect">
            <a:avLst/>
          </a:prstGeom>
          <a:solidFill>
            <a:srgbClr val="C0000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4134609" y="2948563"/>
            <a:ext cx="7488820" cy="3023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2) A TRIBULAÇÃO É PASSAGEIRA</a:t>
            </a:r>
          </a:p>
          <a:p>
            <a:pPr>
              <a:buAutoNum type="arabicParenR"/>
            </a:pPr>
            <a:endParaRPr lang="pt-BR" sz="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Ainda que se levantem perseguidores contra nós, eles não permanecerão. As provações têm hora certa para acabar. 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54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-185195" y="471054"/>
            <a:ext cx="11945073" cy="1346699"/>
          </a:xfrm>
          <a:prstGeom prst="rect">
            <a:avLst/>
          </a:prstGeom>
          <a:solidFill>
            <a:srgbClr val="37FF9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91551" y="638703"/>
            <a:ext cx="11368327" cy="119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QUE TEMOS QUE APRENDER?</a:t>
            </a:r>
            <a:endParaRPr lang="pt-BR" b="1" dirty="0">
              <a:ln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8" name="Picture 14" descr="http://cdn.superbook.cbn.com/sites/default/files/character_profile/static_shot/Profile_Static_Series_New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590" y="1115273"/>
            <a:ext cx="2130133" cy="5742727"/>
          </a:xfrm>
          <a:prstGeom prst="rect">
            <a:avLst/>
          </a:prstGeom>
          <a:noFill/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994304" y="2268025"/>
            <a:ext cx="7769431" cy="3889707"/>
          </a:xfrm>
          <a:prstGeom prst="rect">
            <a:avLst/>
          </a:prstGeom>
          <a:solidFill>
            <a:srgbClr val="C0000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4134609" y="2766349"/>
            <a:ext cx="7488820" cy="3206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3</a:t>
            </a:r>
            <a:r>
              <a:rPr lang="pt-BR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) A PALAVRA DE DEUS É FIEL</a:t>
            </a:r>
          </a:p>
          <a:p>
            <a:pPr>
              <a:buAutoNum type="arabicParenR"/>
            </a:pPr>
            <a:endParaRPr lang="pt-BR" sz="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As profecias do Livro de Daniel a respeito da opressão e da libertação dos judeus se cumpriram literalmente. A Bíblia é um livro diferente: ela é a Palavra de Deus!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5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1689904"/>
            <a:ext cx="4918680" cy="2581154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62150" y="3745431"/>
            <a:ext cx="1319213" cy="927412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29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34" name="Picture 10" descr="Animated 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4105">
            <a:off x="-2241848" y="-169613"/>
            <a:ext cx="7789327" cy="265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/>
          <p:cNvSpPr txBox="1">
            <a:spLocks/>
          </p:cNvSpPr>
          <p:nvPr/>
        </p:nvSpPr>
        <p:spPr>
          <a:xfrm rot="20231173">
            <a:off x="330751" y="742601"/>
            <a:ext cx="2593346" cy="100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PRÓXIMA QUARTA!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34678" y="3052650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b="1" dirty="0" smtClean="0">
                <a:ln/>
                <a:solidFill>
                  <a:srgbClr val="37F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2000" b="1" dirty="0">
              <a:ln/>
              <a:solidFill>
                <a:srgbClr val="37FF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300382" y="4271058"/>
            <a:ext cx="4601774" cy="262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>
                <a:ln/>
                <a:solidFill>
                  <a:srgbClr val="37F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 ENTENDE   A VISÃO</a:t>
            </a:r>
          </a:p>
          <a:p>
            <a:pPr algn="ctr"/>
            <a:r>
              <a:rPr lang="pt-BR" sz="3600" b="1" dirty="0" smtClean="0">
                <a:ln/>
                <a:solidFill>
                  <a:srgbClr val="37F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(Daniel 8.15-27)</a:t>
            </a:r>
            <a:endParaRPr lang="pt-BR" sz="3600" b="1" dirty="0">
              <a:ln/>
              <a:solidFill>
                <a:srgbClr val="37FF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7" name="Picture 16" descr="Circle Gif Overla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117" y="3732717"/>
            <a:ext cx="874597" cy="86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22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2486794" y="2025571"/>
            <a:ext cx="6080030" cy="59063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... e agora somos informados que de um dos quatro chifres que haviam surgido no bode (e que representavam os quatro generais gregos que repartiram entre si o império de Alexandre, o Grande) surgiu um outro chifre, o qual viria a mover uma perseguição contra os servos de Deus.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-185195" y="471054"/>
            <a:ext cx="11945073" cy="1346699"/>
          </a:xfrm>
          <a:prstGeom prst="rect">
            <a:avLst/>
          </a:prstGeom>
          <a:solidFill>
            <a:srgbClr val="37FF9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91551" y="638703"/>
            <a:ext cx="11368327" cy="119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 CONTINUA RELATANDO A VISÃO QUE RECEBEU DE DEUS...</a:t>
            </a:r>
            <a:endParaRPr lang="pt-BR" b="1" dirty="0">
              <a:ln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28" name="Picture 4" descr="Daniel, the Ram and the Goat - GoodSa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333" y="2119518"/>
            <a:ext cx="3075545" cy="417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8684333" y="2120869"/>
            <a:ext cx="3082664" cy="4187170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Picture 14" descr="http://cdn.superbook.cbn.com/sites/default/files/character_profile/static_shot/Profile_Static_Series_New_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661" y="1125663"/>
            <a:ext cx="2130133" cy="57427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738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 descr="GIF Animado – Atenção #3 – GIF Mani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6" y="-1083733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5886452" y="485422"/>
            <a:ext cx="5902325" cy="3464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PEQUENO CHIFRE DO CAPÍTULO 8 É DIFERENTE DO PEQUENO CHIFRE DO CAPÍTULO 7!</a:t>
            </a:r>
            <a:endParaRPr lang="pt-B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62844" y="3025422"/>
            <a:ext cx="11325933" cy="3832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pequeno chifre do capítulo 7 surgia no Império Romano. Ele representava o imperador </a:t>
            </a:r>
            <a:r>
              <a:rPr lang="pt-BR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Domiciano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(81-96 DC), e, através dele, o Anticristo.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pequeno chifre do capítulo 8 surge no Império Grego. Ele representa o rei selêucida </a:t>
            </a:r>
            <a:r>
              <a:rPr lang="pt-BR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Antíoco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Epifânio (175-164 AC).</a:t>
            </a:r>
            <a:endParaRPr lang="pt-B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95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3854370" y="2288807"/>
            <a:ext cx="7905507" cy="56431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"Ainda de um deles saiu um chifre pequeno, o qual cresceu muito para o sul, e para o oriente, e para a terra formosa"(v.9).</a:t>
            </a:r>
          </a:p>
          <a:p>
            <a:pPr marL="0" indent="0">
              <a:buNone/>
            </a:pPr>
            <a:endParaRPr lang="pt-BR" sz="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Antíoco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Epifânio, um dos reis selêucidas,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buscou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alargar as fronteiras do seu reino, incluindo "a terra formosa”(Israel).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-185195" y="471054"/>
            <a:ext cx="11945073" cy="1346699"/>
          </a:xfrm>
          <a:prstGeom prst="rect">
            <a:avLst/>
          </a:prstGeom>
          <a:solidFill>
            <a:srgbClr val="37FF9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91551" y="638703"/>
            <a:ext cx="11368327" cy="119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ACOMPANHANDO DANIEL VERSÍCULO POR VERSÍCULO:</a:t>
            </a:r>
            <a:endParaRPr lang="pt-BR" b="1" dirty="0">
              <a:ln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8" name="Picture 14" descr="http://cdn.superbook.cbn.com/sites/default/files/character_profile/static_shot/Profile_Static_Series_New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590" y="1115273"/>
            <a:ext cx="2130133" cy="57427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543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3854370" y="2288807"/>
            <a:ext cx="7905507" cy="5643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"E se engrandeceu até ao exército do céu; e lançou por terra algumas das estrelas desse exército e as pisou"(v.10).</a:t>
            </a:r>
          </a:p>
          <a:p>
            <a:pPr marL="0" indent="0">
              <a:buNone/>
            </a:pPr>
            <a:endParaRPr lang="pt-BR" sz="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fato do pequeno chifre derrubar as estrelas do céu simboliza a sua arrogância e o seu poder (é possível que as estrelas simbolizassem os judeus fiéis).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-185195" y="471054"/>
            <a:ext cx="11945073" cy="1346699"/>
          </a:xfrm>
          <a:prstGeom prst="rect">
            <a:avLst/>
          </a:prstGeom>
          <a:solidFill>
            <a:srgbClr val="37FF9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Picture 14" descr="http://cdn.superbook.cbn.com/sites/default/files/character_profile/static_shot/Profile_Static_Series_New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590" y="1115273"/>
            <a:ext cx="2130133" cy="5742727"/>
          </a:xfrm>
          <a:prstGeom prst="rect">
            <a:avLst/>
          </a:prstGeom>
          <a:noFill/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391551" y="638703"/>
            <a:ext cx="11368327" cy="119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ACOMPANHANDO DANIEL VERSÍCULO POR VERSÍCULO:</a:t>
            </a:r>
            <a:endParaRPr lang="pt-BR" b="1" dirty="0">
              <a:ln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42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3854370" y="2581155"/>
            <a:ext cx="8103167" cy="5350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"Sim, ele se engrandeceu até ao príncipe do exército; e lhe tirou o holocausto contínuo e o lugar do seu santuário foi deitado abaixo"(v.11).</a:t>
            </a:r>
          </a:p>
          <a:p>
            <a:pPr marL="0" indent="0">
              <a:buNone/>
            </a:pPr>
            <a:endParaRPr lang="pt-BR" sz="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Antíoco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Epifânio interrompeu os sacrifícios diários judaicos, e sacrificou um porco no altar do templo.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-185195" y="471054"/>
            <a:ext cx="11945073" cy="1346699"/>
          </a:xfrm>
          <a:prstGeom prst="rect">
            <a:avLst/>
          </a:prstGeom>
          <a:solidFill>
            <a:srgbClr val="37FF9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Picture 14" descr="http://cdn.superbook.cbn.com/sites/default/files/character_profile/static_shot/Profile_Static_Series_New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590" y="1115273"/>
            <a:ext cx="2130133" cy="5742727"/>
          </a:xfrm>
          <a:prstGeom prst="rect">
            <a:avLst/>
          </a:prstGeom>
          <a:noFill/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391551" y="638703"/>
            <a:ext cx="11368327" cy="119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ACOMPANHANDO DANIEL VERSÍCULO POR VERSÍCULO:</a:t>
            </a:r>
            <a:endParaRPr lang="pt-BR" b="1" dirty="0">
              <a:ln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66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3854370" y="2288807"/>
            <a:ext cx="7905507" cy="5643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"E o exército lhe foi entregue, juntamente com o holocausto contínuo, por causa da transgressão; lançou a verdade por terra; e fez o que era do seu agrado e prosperou"(v.12).</a:t>
            </a:r>
          </a:p>
          <a:p>
            <a:pPr marL="0" indent="0">
              <a:buNone/>
            </a:pPr>
            <a:endParaRPr lang="pt-BR" sz="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"Lhe foi entregue": o que os homens fazem é o que Deus permite que eles façam.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-185195" y="471054"/>
            <a:ext cx="11945073" cy="1346699"/>
          </a:xfrm>
          <a:prstGeom prst="rect">
            <a:avLst/>
          </a:prstGeom>
          <a:solidFill>
            <a:srgbClr val="37FF9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Picture 14" descr="http://cdn.superbook.cbn.com/sites/default/files/character_profile/static_shot/Profile_Static_Series_New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590" y="1115273"/>
            <a:ext cx="2130133" cy="5742727"/>
          </a:xfrm>
          <a:prstGeom prst="rect">
            <a:avLst/>
          </a:prstGeom>
          <a:noFill/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391551" y="638703"/>
            <a:ext cx="11368327" cy="119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ACOMPANHANDO DANIEL VERSÍCULO POR VERSÍCULO:</a:t>
            </a:r>
            <a:endParaRPr lang="pt-BR" b="1" dirty="0">
              <a:ln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14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3854370" y="2037144"/>
            <a:ext cx="7905507" cy="58948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"Depois, ouvi um santo que falava; e disse outro santo àquele que falava: Até quando durará a visão relativamente ao holocausto contínuo, e à transgressão assoladora, e à entrega do santuário e do exército para serem pisados?"(v.13).</a:t>
            </a:r>
          </a:p>
          <a:p>
            <a:pPr marL="0" indent="0">
              <a:buNone/>
            </a:pPr>
            <a:endParaRPr lang="pt-BR" sz="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interesse dos anjos (e de Daniel) era saber por quanto tempo aquelas coisas terríveis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aconteceriam aos judeus.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-185195" y="471054"/>
            <a:ext cx="11945073" cy="1346699"/>
          </a:xfrm>
          <a:prstGeom prst="rect">
            <a:avLst/>
          </a:prstGeom>
          <a:solidFill>
            <a:srgbClr val="37FF9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Picture 14" descr="http://cdn.superbook.cbn.com/sites/default/files/character_profile/static_shot/Profile_Static_Series_New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590" y="1115273"/>
            <a:ext cx="2130133" cy="5742727"/>
          </a:xfrm>
          <a:prstGeom prst="rect">
            <a:avLst/>
          </a:prstGeom>
          <a:noFill/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391551" y="638703"/>
            <a:ext cx="11368327" cy="119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ACOMPANHANDO DANIEL VERSÍCULO POR VERSÍCULO:</a:t>
            </a:r>
            <a:endParaRPr lang="pt-BR" b="1" dirty="0">
              <a:ln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81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3854370" y="2511706"/>
            <a:ext cx="7905507" cy="54202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"Ele </a:t>
            </a: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me </a:t>
            </a: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respondeu: Até duas mil e trezentas tardes e manhãs; então, o santuário será purificado”(v.14).</a:t>
            </a:r>
          </a:p>
          <a:p>
            <a:pPr marL="0" indent="0">
              <a:buNone/>
            </a:pPr>
            <a:endParaRPr lang="pt-BR" sz="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 tribulação não duraria para sempre. Na hora certa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Antíoco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Epifânio seria derrotado, e o templo de Jerusalém seria reconsagrado.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-185195" y="471054"/>
            <a:ext cx="11945073" cy="1346699"/>
          </a:xfrm>
          <a:prstGeom prst="rect">
            <a:avLst/>
          </a:prstGeom>
          <a:solidFill>
            <a:srgbClr val="37FF9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Picture 14" descr="http://cdn.superbook.cbn.com/sites/default/files/character_profile/static_shot/Profile_Static_Series_New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590" y="1115273"/>
            <a:ext cx="2130133" cy="5742727"/>
          </a:xfrm>
          <a:prstGeom prst="rect">
            <a:avLst/>
          </a:prstGeom>
          <a:noFill/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391551" y="638703"/>
            <a:ext cx="11368327" cy="119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ACOMPANHANDO DANIEL VERSÍCULO POR VERSÍCULO:</a:t>
            </a:r>
            <a:endParaRPr lang="pt-BR" b="1" dirty="0">
              <a:ln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44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705</Words>
  <Application>Microsoft Office PowerPoint</Application>
  <PresentationFormat>Widescreen</PresentationFormat>
  <Paragraphs>55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Microsoft Tai Le</vt:lpstr>
      <vt:lpstr>Tema do Office</vt:lpstr>
      <vt:lpstr>28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29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28</dc:title>
  <dc:creator>Marcelo</dc:creator>
  <cp:lastModifiedBy>Marcelo</cp:lastModifiedBy>
  <cp:revision>14</cp:revision>
  <dcterms:created xsi:type="dcterms:W3CDTF">2025-09-13T17:46:04Z</dcterms:created>
  <dcterms:modified xsi:type="dcterms:W3CDTF">2025-09-15T13:22:33Z</dcterms:modified>
</cp:coreProperties>
</file>