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76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70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9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56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37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0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67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3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27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EDBC-7B5A-4CA6-B716-0D1E902CEEB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55F3-8756-44B6-ADFF-2B8FF8A59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2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00381" y="3882333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 ORAÇÃO DE DANIEL</a:t>
            </a:r>
          </a:p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</a:t>
            </a:r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9.1-19</a:t>
            </a:r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)</a:t>
            </a:r>
            <a:endParaRPr lang="pt-B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2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51676" y="2083444"/>
            <a:ext cx="6308202" cy="4511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Todo milagre é o cumprimento de uma promessa e a resposta de uma oração.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Nenhum homem é maior do que a sua vida de oração.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capítulo 9 do Livro de Daniel garante ao profeta um lugar entre os mais ilustres homens de oração.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UMA DAS ORAÇÕES MAIS COMPRIDAS    E MAIS BONITAS DA BÍBLIA</a:t>
            </a: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95" y="2145507"/>
            <a:ext cx="4634017" cy="41741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83196" y="2145507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45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51676" y="2288806"/>
            <a:ext cx="6308202" cy="430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Grandes homens são formados por grandes hábitos.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Lendo o Livro de Jeremias, Daniel concluiu que o tempo da restauração de Jerusalém havia chegado, e partiu para a ação.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Cuide da sua vida devocional: assim você irá longe!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TINHA O HÁBITO DE LER              A BÍBLIA E ORAR (VS.1-3)</a:t>
            </a: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96" y="2145507"/>
            <a:ext cx="4662065" cy="417411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83196" y="2145507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51676" y="2288806"/>
            <a:ext cx="6308202" cy="430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reconheceu que Deus não havia cometido nenhum erro, mas os israelitas, sim.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confessou os pecados do povo como se tivesse participado deles.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"Interceder é defender uma causa como se fosse sua" 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RECONHECEU A JUSTIÇA               DE DEUS (VS.4-10)</a:t>
            </a: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3194" y="2173223"/>
            <a:ext cx="4662065" cy="414640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83196" y="2145507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51676" y="2395960"/>
            <a:ext cx="6308202" cy="4198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Maldição não é uma coisa que um homem lança sobre o outro, mas uma coisa que o homem atrai sobre si mesmo quando se afasta de Deus.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precisamos ter medo do diabo – precisamos ter medo do pecado!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RECONHECEU A SOBERANIA               DE DEUS (VS.11-15)</a:t>
            </a: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95" y="2124726"/>
            <a:ext cx="4634017" cy="419489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83196" y="2145507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9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51676" y="2291787"/>
            <a:ext cx="6308202" cy="430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lançamos as nossas súplicas perante Deus confiados em nossas justiças, mas em suas misericórdias.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Assim como Daniel, nós servimos a um Deus de amor.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Confie na bondade de Deus: sempre há esperança!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CONFIOU NA BONDADE                      DE DEUS (VS.16-19)</a:t>
            </a: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3194" y="2145507"/>
            <a:ext cx="4662065" cy="417411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583196" y="2145507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99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711" y="1117600"/>
            <a:ext cx="8500533" cy="41656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259" y="191911"/>
            <a:ext cx="2431874" cy="10572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14" y="5283200"/>
            <a:ext cx="1985964" cy="1057275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33333" y="1424164"/>
            <a:ext cx="7143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“A oração é o antídoto para todas as nossas aflições”</a:t>
            </a:r>
          </a:p>
          <a:p>
            <a:pPr marL="0" indent="0">
              <a:buNone/>
            </a:pPr>
            <a:r>
              <a:rPr lang="pt-BR" sz="6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(João Calvino)</a:t>
            </a:r>
            <a:endParaRPr lang="pt-BR" sz="66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1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678" y="3052650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0382" y="4271058"/>
            <a:ext cx="4601774" cy="26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AS SETENTA SEMANAS</a:t>
            </a:r>
          </a:p>
          <a:p>
            <a:pPr algn="ctr"/>
            <a:r>
              <a:rPr lang="pt-B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9.20-27)</a:t>
            </a:r>
            <a:endParaRPr lang="pt-B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6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3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Baskerville Old Face</vt:lpstr>
      <vt:lpstr>Calibri</vt:lpstr>
      <vt:lpstr>Calibri Light</vt:lpstr>
      <vt:lpstr>Microsoft Tai Le</vt:lpstr>
      <vt:lpstr>Tema do Office</vt:lpstr>
      <vt:lpstr>30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11</cp:revision>
  <dcterms:created xsi:type="dcterms:W3CDTF">2025-09-26T19:52:36Z</dcterms:created>
  <dcterms:modified xsi:type="dcterms:W3CDTF">2025-09-26T21:33:35Z</dcterms:modified>
</cp:coreProperties>
</file>