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0" r:id="rId5"/>
    <p:sldId id="266" r:id="rId6"/>
    <p:sldId id="267" r:id="rId7"/>
    <p:sldId id="261" r:id="rId8"/>
    <p:sldId id="262" r:id="rId9"/>
    <p:sldId id="270" r:id="rId10"/>
    <p:sldId id="268" r:id="rId11"/>
    <p:sldId id="263" r:id="rId12"/>
    <p:sldId id="271" r:id="rId13"/>
    <p:sldId id="265" r:id="rId14"/>
    <p:sldId id="275" r:id="rId15"/>
    <p:sldId id="274" r:id="rId16"/>
    <p:sldId id="276" r:id="rId17"/>
    <p:sldId id="278" r:id="rId18"/>
    <p:sldId id="279" r:id="rId19"/>
    <p:sldId id="27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5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8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4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7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4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2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BAC4-DBB6-4B62-8FF7-E01069F10759}" type="datetimeFigureOut">
              <a:rPr lang="pt-BR" smtClean="0"/>
              <a:t>06/10/2025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77AE-58FC-412F-B9B0-3A54032DA0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chemeClr val="accent4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chemeClr val="accent4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0381" y="3882333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AS SETENTA SEMANAS</a:t>
            </a:r>
          </a:p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9.20-27)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654756"/>
            <a:ext cx="10515600" cy="6313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“Quando saía do templo, disse-lhe um dos seus discípulos: Mestre, olha que pedras e que edifícios. Ao que Jesus lhe disse: Vês estes grandes edifícios? Não se deixará aqui pedra sobre pedra que não seja derribada” (Mc 13.1,2).</a:t>
            </a:r>
          </a:p>
          <a:p>
            <a:pPr marL="0" indent="0">
              <a:buNone/>
            </a:pPr>
            <a:endParaRPr lang="pt-BR" sz="800" b="1" dirty="0"/>
          </a:p>
          <a:p>
            <a:pPr marL="0" indent="0">
              <a:buNone/>
            </a:pPr>
            <a:r>
              <a:rPr lang="pt-BR" sz="3200" b="1" dirty="0" smtClean="0"/>
              <a:t>“E, quando chegou perto e viu a cidade, chorou sobre ela, dizendo: Ah! Se tu conhecesses, ao menos neste dia, o que te poderia trazer a paz! Mas agora isso está encoberto aos teus olhos. Porque dias virão sobre ti em que os teus inimigos te cercarão de trincheiras, e te sitiarão, e te apertarão de todos os lados, e te derribarão, a ti e aos teus filhos que dentro de ti estiverem; e não deixarão em ti pedra sobre pedra, porque não conheceste o tempo da tua visitação” (</a:t>
            </a:r>
            <a:r>
              <a:rPr lang="pt-BR" sz="3200" b="1" dirty="0" err="1" smtClean="0"/>
              <a:t>Lc</a:t>
            </a:r>
            <a:r>
              <a:rPr lang="pt-BR" sz="3200" b="1" dirty="0" smtClean="0"/>
              <a:t> 19.41-44).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77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.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110" y="1512712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(27) E ele fará um pacto firme com muitos por uma semana; e na metade da semana fará cessar o sacrifício e a oblação; e sobre a asa das abominações virá o assolador; e até a destruição determinada, a qual será derramada sobre o assolador.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110" y="365125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94339" y="365124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JAMES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94339" y="1482723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(27) E ele confirmará o pacto com muitos por uma semana, e no meio da semana ele fará cessar o sacrifício e a oblação, e pela disseminação das abominações ele a desolará, até a consumação; e aquilo determinado será derramado sobre o desolado.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47124" y="2025570"/>
            <a:ext cx="6761342" cy="4832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Opção A: Jesus é o que faz o pacto com muitos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última semana, fazendo cessar o sacrifício e a oblação. Depois Tito, o general romano, vem contra Jerusalém e a destrói.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Opção B: Tito é o que mobiliza os povos e faz cessar o sacrifício e a oblação, destruindo Jerusalém.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32" y="4559794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729236" y="3095505"/>
            <a:ext cx="3071952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35" y="4559794"/>
            <a:ext cx="431786" cy="1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231493" y="471054"/>
            <a:ext cx="11991372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COMO ENTENDER O VERSÍCULO 27?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180" y="1911271"/>
            <a:ext cx="1694838" cy="456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5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625033"/>
            <a:ext cx="10515600" cy="634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“Quando, pois, virdes estar no lugar santo a abominação da desolação, predita pelo profeta Daniel (quem lê, entenda), então os que estiverem na Judeia fujam para os montes; e quem estiver no eirado não desça para tirar as coisas da sua casa, e quem estiver no campo não volte atrás para apanhar a sua capa” (</a:t>
            </a:r>
            <a:r>
              <a:rPr lang="pt-BR" sz="3200" b="1" dirty="0" err="1" smtClean="0"/>
              <a:t>Mt</a:t>
            </a:r>
            <a:r>
              <a:rPr lang="pt-BR" sz="3200" b="1" dirty="0" smtClean="0"/>
              <a:t> 24.15-18).</a:t>
            </a:r>
          </a:p>
          <a:p>
            <a:pPr marL="0" indent="0">
              <a:buNone/>
            </a:pPr>
            <a:endParaRPr lang="pt-BR" sz="900" b="1" dirty="0"/>
          </a:p>
          <a:p>
            <a:pPr marL="0" indent="0">
              <a:buNone/>
            </a:pPr>
            <a:r>
              <a:rPr lang="pt-BR" sz="3200" b="1" dirty="0" smtClean="0"/>
              <a:t>“Mas, quando virdes Jerusalém cercada de exércitos, sabei então que é chegada a sua desolação. Então, os que estiverem na Judeia fujam para os montes; os que estiverem dentro da cidade saiam; e os que estiverem nos campos não entrem nela. Porque dias de vingança são estes, para que se cumpram todas as coisas que estão escritas” (</a:t>
            </a:r>
            <a:r>
              <a:rPr lang="pt-BR" sz="3200" b="1" dirty="0" err="1" smtClean="0"/>
              <a:t>Lc</a:t>
            </a:r>
            <a:r>
              <a:rPr lang="pt-BR" sz="3200" b="1" dirty="0" smtClean="0"/>
              <a:t> 21.20-22).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2568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QUEDA DE JERUSALÉM E A DESTRUIÇÃO DO SEGUNDO TEMPLO (70 D.C.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240"/>
            <a:ext cx="9098844" cy="51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728237"/>
            <a:ext cx="9086850" cy="10100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6850" cy="7855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98843" y="1762125"/>
            <a:ext cx="1659467" cy="50958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310" y="1762125"/>
            <a:ext cx="1433690" cy="50958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74856" y="-925688"/>
            <a:ext cx="1671460" cy="26878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746316" y="-931230"/>
            <a:ext cx="1445684" cy="2687813"/>
          </a:xfrm>
          <a:prstGeom prst="rect">
            <a:avLst/>
          </a:prstGeom>
        </p:spPr>
      </p:pic>
      <p:pic>
        <p:nvPicPr>
          <p:cNvPr id="2056" name="Picture 8" descr="Smoke PNGs for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506" y="-9248173"/>
            <a:ext cx="19480192" cy="131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4386805" y="728237"/>
            <a:ext cx="7187879" cy="6051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Segundo Flávio </a:t>
            </a:r>
            <a:r>
              <a:rPr lang="pt-BR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Josefo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"Quinhentos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judeus foram crucificados de uma só vez; a mortandade foi algo indescritível; o sangue jorrou, qual cascata, escadaria do Templo abaixo".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344" y="5960959"/>
            <a:ext cx="2824225" cy="10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QUEDA DE JERUSALÉM E A DESTRUIÇÃO DO SEGUNDO TEMPLO (70 D.C.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240"/>
            <a:ext cx="9098844" cy="51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728237"/>
            <a:ext cx="9086850" cy="10100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6850" cy="7855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98843" y="1762125"/>
            <a:ext cx="1659467" cy="50958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310" y="1762125"/>
            <a:ext cx="1433690" cy="50958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74856" y="-925688"/>
            <a:ext cx="1671460" cy="26878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746316" y="-931230"/>
            <a:ext cx="1445684" cy="2687813"/>
          </a:xfrm>
          <a:prstGeom prst="rect">
            <a:avLst/>
          </a:prstGeom>
        </p:spPr>
      </p:pic>
      <p:pic>
        <p:nvPicPr>
          <p:cNvPr id="2056" name="Picture 8" descr="Smoke PNGs for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506" y="-9248173"/>
            <a:ext cx="19480192" cy="131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Conteúdo 2"/>
          <p:cNvSpPr>
            <a:spLocks noGrp="1"/>
          </p:cNvSpPr>
          <p:nvPr>
            <p:ph idx="1"/>
          </p:nvPr>
        </p:nvSpPr>
        <p:spPr>
          <a:xfrm>
            <a:off x="4213185" y="381965"/>
            <a:ext cx="7581418" cy="6397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Segundo Eusébio de </a:t>
            </a:r>
            <a:r>
              <a:rPr lang="pt-BR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Cesareia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"Os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cristãos que estavam nas proximidades de Jerusalém, quando os romanos chegaram, lembraram-se das palavras de Jesus, refugiaram-se em Pela, além do Jordão, e assim escaparam".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5344" y="5960959"/>
            <a:ext cx="2824225" cy="10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0533" y="3183468"/>
            <a:ext cx="8421511" cy="2777066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446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(1) DEUS NOS AMA E OUVE AS NOSSAS ORAÇÕES</a:t>
            </a:r>
          </a:p>
          <a:p>
            <a:pPr marL="0" indent="0">
              <a:buNone/>
            </a:pPr>
            <a:endParaRPr lang="pt-BR" sz="3600" b="1" dirty="0" smtClean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Senhor ouviu a oração de Daniel desde o princípio. Ele ouve as nossas orações porque somos muito amados.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0533" y="3183468"/>
            <a:ext cx="8421511" cy="2777066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446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(2) DEUS NOS AMA E ENVIOU SEU FILHO PARA NOS SALVAR</a:t>
            </a:r>
          </a:p>
          <a:p>
            <a:pPr marL="0" indent="0">
              <a:buNone/>
            </a:pPr>
            <a:endParaRPr lang="pt-BR" sz="3600" b="1" dirty="0" smtClean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Cristo veio para fazer cessar a transgressão, dar fim aos pecados, expiar a iniquidade e trazer a justiça eterna.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0533" y="3183468"/>
            <a:ext cx="8421511" cy="2777066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446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(3) DEUS NOS AMA E NOS APONTA O MELHOR CAMINHO</a:t>
            </a:r>
          </a:p>
          <a:p>
            <a:pPr marL="0" indent="0">
              <a:buNone/>
            </a:pPr>
            <a:endParaRPr lang="pt-BR" sz="3600" b="1" dirty="0" smtClean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judeus recusaram-se a aceitar a orientação de Jesus, mas os cristãos acreditaram na sua palavra e foram protegidos.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678" y="3052650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0382" y="4271058"/>
            <a:ext cx="4601774" cy="26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ORAÇÃO E BATALHA ESPIRITUAL</a:t>
            </a:r>
          </a:p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10.1-14)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47124" y="2419109"/>
            <a:ext cx="6761342" cy="417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... Deus lhe falou que Jerusalém seria reconstruída num futuro próximo.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Mas Deus também lhe revelou o que aconteceria num futuro distante: o ministério redentor de Jesus Cristo.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32" y="4559794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729236" y="3095505"/>
            <a:ext cx="3071952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35" y="4559794"/>
            <a:ext cx="431786" cy="1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231493" y="471054"/>
            <a:ext cx="11991372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EM RESPOSTA À ORAÇÃO DE DANIEL...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180" y="1911271"/>
            <a:ext cx="1694838" cy="456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365125"/>
            <a:ext cx="12192000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SETENTA SEMANAS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949854" y="3416388"/>
            <a:ext cx="10292292" cy="252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572" y="2713047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9932" y="3708388"/>
            <a:ext cx="1859844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SAÍDA DA ORDEM PARA RESTAURAR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7394" y="2669920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091531" y="3714020"/>
            <a:ext cx="2040290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REEDIFICAÇÃO DE JERUSALÉM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055732" y="2061323"/>
            <a:ext cx="1859844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SEMANAS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92594" y="2669920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170682" y="1955788"/>
            <a:ext cx="1859844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SESSENTA E DUAS SEMANAS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8226954" y="3708388"/>
            <a:ext cx="1859844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CRISTO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76994" y="2663305"/>
            <a:ext cx="728564" cy="7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0182577" y="3708387"/>
            <a:ext cx="1814561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DESTRUIÇÃO DE JERUSALÉM PELOS ROMANOS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9262641" y="2375863"/>
            <a:ext cx="1859844" cy="203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SEMANA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7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.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110" y="1512712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(24) Setenta semanas estão decretadas sobre o teu povo e sobre a tua santa cidade, para fazer cessar a transgressão, para dar fim aos pecados, para expiar a iniquidade, e trazer a justiça eterna, e selar a visão e a profecia, e para ungir o santíssimo.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110" y="365125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94339" y="365124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JAMES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94339" y="1482723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(24) Setenta semanas são determinadas sobre o teu povo e sobre a tua santa cidade, para terminar a transgressão, e pôr um fim nos pecados, e fazer reconciliação por causa da iniquidade, e trazer a justiça eterna, e selar a visão e profecia, e para ungir o Santíssimo.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3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0"/>
            <a:ext cx="10287001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48982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450">
            <a:off x="4812751" y="2346422"/>
            <a:ext cx="3039208" cy="2228850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52354"/>
            <a:ext cx="5944565" cy="5424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  <a:latin typeface="Bell MT" panose="02020503060305020303" pitchFamily="18" charset="0"/>
              </a:rPr>
              <a:t>“Fazer cessar a transgressão, dar fim aos pecados e expiar a iniquidade revelam apenas uma coisa: a morte de Cristo na cruz em nosso lugar.”</a:t>
            </a:r>
          </a:p>
          <a:p>
            <a:pPr marL="0" indent="0">
              <a:buNone/>
            </a:pPr>
            <a:endParaRPr lang="pt-BR" sz="4000" b="1" dirty="0">
              <a:solidFill>
                <a:schemeClr val="accent2">
                  <a:lumMod val="5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  <a:latin typeface="Bell MT" panose="02020503060305020303" pitchFamily="18" charset="0"/>
              </a:rPr>
              <a:t>(Hernandes Dias Lopes)</a:t>
            </a:r>
            <a:endParaRPr lang="pt-BR" sz="4000" b="1" dirty="0">
              <a:solidFill>
                <a:schemeClr val="accent2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4" y="6176963"/>
            <a:ext cx="205493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2765779"/>
            <a:ext cx="10515600" cy="4202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“Mas agora, Cristo, na consumação dos séculos, uma vez por todas se manifestou, para aniquilar o pecado pelo sacrifício de si mesmo” (</a:t>
            </a:r>
            <a:r>
              <a:rPr lang="pt-BR" sz="3200" b="1" dirty="0" err="1" smtClean="0"/>
              <a:t>Hb</a:t>
            </a:r>
            <a:r>
              <a:rPr lang="pt-BR" sz="3200" b="1" dirty="0" smtClean="0"/>
              <a:t> 9.26).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4155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.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110" y="1512712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Sabe e entende: desde a saída da ordem para restaurar e para edificar Jerusalém até ao ungido, ao príncipe, haverá sete semanas e sessenta e duas semanas; com praças e tranqueiras se reedificará, mas em tempos angustiosos.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110" y="365125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94339" y="365124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JAMES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94339" y="1482723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Saiba, portanto, e entenda, que desde a saída do mandamento de restaurar e construir Jerusalém, até o Messias, serão sete semanas, e sessenta e duas semanas; a rua será construída novamente, e o muro, mesmo em tempos tenebrosos.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7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.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110" y="1512712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(26) E, depois de sessenta e duas semanas, será cortado o ungido, e nada lhe subsistirá; e o povo do príncipe que há de vir destruirá a cidade e o santuário, e o seu fim será com uma inundação; e até ao fim haverá guerra; estão determinadas assolações.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110" y="365125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94339" y="365124"/>
            <a:ext cx="4998693" cy="75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JAMES</a:t>
            </a:r>
            <a:endParaRPr lang="pt-BR" sz="4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94339" y="1482723"/>
            <a:ext cx="4998693" cy="534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(26) E após sessenta e duas semanas o Messias será cortado, porém não por si mesmo; e o povo do príncipe que virá destruirá a cidade e o santuário; e o seu fim será com uma inundação, e até o final da guerra desolações estão determinadas.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3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47124" y="2488557"/>
            <a:ext cx="6761342" cy="4106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Que Jerusalém seria reconstruída.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Que o Messias viria e seria morto para a nossa salvação.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Que Jerusalém seria novamente destruída.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32" y="4559794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729236" y="3095505"/>
            <a:ext cx="3071952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tone PNGs para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35" y="4559794"/>
            <a:ext cx="431786" cy="1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231493" y="471054"/>
            <a:ext cx="11991372" cy="1346699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DEUS REVELOU A DANIEL?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180" y="1911271"/>
            <a:ext cx="1694838" cy="456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7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1185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Bell MT</vt:lpstr>
      <vt:lpstr>Calibri</vt:lpstr>
      <vt:lpstr>Calibri Light</vt:lpstr>
      <vt:lpstr>Microsoft Tai Le</vt:lpstr>
      <vt:lpstr>Tema do Office</vt:lpstr>
      <vt:lpstr>31</vt:lpstr>
      <vt:lpstr>Apresentação do PowerPoint</vt:lpstr>
      <vt:lpstr>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</dc:title>
  <dc:creator>Marcelo</dc:creator>
  <cp:lastModifiedBy>Marcelo</cp:lastModifiedBy>
  <cp:revision>26</cp:revision>
  <dcterms:created xsi:type="dcterms:W3CDTF">2025-10-02T17:43:48Z</dcterms:created>
  <dcterms:modified xsi:type="dcterms:W3CDTF">2025-10-06T13:55:05Z</dcterms:modified>
</cp:coreProperties>
</file>