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1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8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3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9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0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9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9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2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8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A152-B5AD-4EE2-BD24-3FF128A54060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E15A0-C660-4427-82B2-8ABDD5FC40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8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33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19638" y="3591423"/>
            <a:ext cx="4757195" cy="328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PALAVRA QUE FORTALECE</a:t>
            </a:r>
          </a:p>
          <a:p>
            <a:pPr algn="ctr"/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10.15-21)</a:t>
            </a:r>
            <a:endParaRPr lang="pt-BR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4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5180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891252"/>
            <a:ext cx="11718386" cy="570351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21803" y="2239879"/>
            <a:ext cx="6157732" cy="471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profeta disse que por causa da visão estava com dores e sem força alguma (vs.16,17).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Ao longo da história, muitos servos de Deus se viram em momentos nos quais se encontraram abatidos e cansados.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497711" y="263235"/>
            <a:ext cx="11262167" cy="1348627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91551" y="1"/>
            <a:ext cx="11368327" cy="200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SE VIU SEM FORÇAS</a:t>
            </a:r>
            <a:endParaRPr lang="pt-BR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646" y="1904683"/>
            <a:ext cx="4375231" cy="438141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384647" y="1875094"/>
            <a:ext cx="4375232" cy="44110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4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5180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891252"/>
            <a:ext cx="11718386" cy="570351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21803" y="2239879"/>
            <a:ext cx="6123008" cy="471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mensageiro celeste tocou Daniel e falou com ele. Ao ouvir suas palavras, o profeta se achou fortalecido (vs.18,19).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vida é de lutas? Sentimo-nos esgotados? Busquemos a Palavra de Deus, que fortalece!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497711" y="263235"/>
            <a:ext cx="11262167" cy="1348627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91551" y="1"/>
            <a:ext cx="11368327" cy="200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RECEBEU UMA PALAVRA</a:t>
            </a:r>
            <a:endParaRPr lang="pt-BR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647" y="1862281"/>
            <a:ext cx="4375231" cy="4423817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384647" y="1875094"/>
            <a:ext cx="4375232" cy="44110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3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5180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891252"/>
            <a:ext cx="11718386" cy="570351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21802" y="2503113"/>
            <a:ext cx="10938075" cy="445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quando ele falou comigo, fiquei fortalecido, e disse: Fala, meu senhor, pois me fortaleceste" (</a:t>
            </a:r>
            <a:r>
              <a:rPr lang="pt-B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10.19).</a:t>
            </a:r>
          </a:p>
          <a:p>
            <a:pPr marL="0" indent="0">
              <a:buNone/>
            </a:pPr>
            <a:endParaRPr lang="pt-BR" sz="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"Enviou-lhes a sua palavra, e os sarou, e os livrou do que lhes era mortal" (</a:t>
            </a:r>
            <a:r>
              <a:rPr lang="pt-B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Sl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107.20).</a:t>
            </a:r>
          </a:p>
          <a:p>
            <a:pPr marL="0" indent="0">
              <a:buNone/>
            </a:pPr>
            <a:endParaRPr lang="pt-BR" sz="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que me consola na minha angústia é isto: que a tua palavra me vivifica" (</a:t>
            </a:r>
            <a:r>
              <a:rPr lang="pt-B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Sl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119.50).</a:t>
            </a:r>
            <a:endParaRPr lang="pt-B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497711" y="263235"/>
            <a:ext cx="11262167" cy="1348627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91551" y="1"/>
            <a:ext cx="11368327" cy="200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PALAVRA DE DEUS NOS FORTALECE</a:t>
            </a:r>
            <a:endParaRPr lang="pt-BR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5180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891252"/>
            <a:ext cx="11718386" cy="570351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21803" y="2001465"/>
            <a:ext cx="6123008" cy="4954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Nela encontramos o bálsamo que alivia as dores, o tônico que renova as forças e a receita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possibilita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recuperação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"Não temas, homem muito amado; paz seja contigo;           sê forte e tem bom ânimo" (v.19).</a:t>
            </a:r>
            <a:endParaRPr lang="pt-B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497711" y="263235"/>
            <a:ext cx="11262167" cy="1348627"/>
          </a:xfrm>
          <a:prstGeom prst="rect">
            <a:avLst/>
          </a:prstGeom>
          <a:solidFill>
            <a:schemeClr val="tx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91551" y="1"/>
            <a:ext cx="11368327" cy="2001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BUSQUEMOS A PALAVRA DE DEUS!</a:t>
            </a:r>
            <a:endParaRPr lang="pt-BR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Picture 2" descr="Download Ai Generated, Bible, Religion. Royalty-Free Stock Illustration  Image -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4646" y="1875093"/>
            <a:ext cx="4375232" cy="44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384647" y="1875094"/>
            <a:ext cx="4375232" cy="44110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1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464" y="-247256"/>
            <a:ext cx="12468372" cy="7105256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197033" y="509286"/>
            <a:ext cx="6547413" cy="5987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“Nenhuma língua toca as profundezas de minha alma como a Palavra de Deus, e nenhuma outra produz calma tão grande dentro do meu espírito. Prefiro-a a todas as forças da natureza, pois a Palavra de Deus é a fonte de todo o poder do universo. Suaviza minha memória, ilumina minha esperança, estimula minha imaginação, comanda minha vontade e anima meu coração”                       (Charles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Spurgeon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745431"/>
            <a:ext cx="1319213" cy="9274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34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7" y="3732717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14497" y="304563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96871" y="4054306"/>
            <a:ext cx="4843087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GUERRA ENTRE O NORTE E O SUL</a:t>
            </a:r>
          </a:p>
          <a:p>
            <a:pPr algn="ctr"/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11.1-20)</a:t>
            </a:r>
            <a:endParaRPr lang="pt-BR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Cambria</vt:lpstr>
      <vt:lpstr>Microsoft Tai Le</vt:lpstr>
      <vt:lpstr>Tema do Office</vt:lpstr>
      <vt:lpstr>33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</dc:title>
  <dc:creator>Marcelo</dc:creator>
  <cp:lastModifiedBy>Marcelo</cp:lastModifiedBy>
  <cp:revision>11</cp:revision>
  <dcterms:created xsi:type="dcterms:W3CDTF">2025-10-16T18:13:37Z</dcterms:created>
  <dcterms:modified xsi:type="dcterms:W3CDTF">2025-10-20T14:20:32Z</dcterms:modified>
</cp:coreProperties>
</file>