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8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6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3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9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5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8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5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A4A-5062-4EB2-AD12-2EE5DCF8620E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D2205-3F9F-491D-8586-847E0F6BB9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19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34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19638" y="3591423"/>
            <a:ext cx="4757195" cy="328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GUERRA ENTRE O NORTE E O SUL</a:t>
            </a:r>
          </a:p>
          <a:p>
            <a:pPr algn="ctr"/>
            <a:r>
              <a:rPr lang="pt-B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11.1-20)</a:t>
            </a:r>
            <a:endParaRPr lang="pt-B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2" y="824089"/>
            <a:ext cx="6739466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"Assim, virá o rei do Norte, e levantará baluartes, e tomará uma cidade bem fortificada; e as forças do Sul não poderão resistir, nem o seu povo escolhido, pois não haverá força para resistir. O que, porém, há de vir contra ele fará o que lhe aprouver, e ninguém poderá resistir diante dele; ele se fincará na terra gloriosa, tendo-a inteiramente sob o seu poder" (vs.15,16).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678529" y="824089"/>
            <a:ext cx="3723249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do Norte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III, o Grande) conquistou a Palestina. Assim, os judeus, que antes se achavam sob o controle dos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Ptolomeus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passaram a ficar sob o controle dos Selêucidas.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2" y="824089"/>
            <a:ext cx="6739466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firmará o propósito de vir com toda a força do seu reino, e entrará em acordo com ele, e lhe dará a filha de mulheres, para ele a corromper; ela, porém, não subsistirá, nem será para ele. Depois disso, virará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seu rosto para as ilhas e tomará muitas; mas um príncipe fará cessar o seu opróbrio contra ele e ainda fará recair sobre ele o seu opróbrio" (vs.17,18).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678529" y="824089"/>
            <a:ext cx="3723249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tentou entender-se com Ptolomeu dando-lhe sua filha, Cleópatra. Depois, se apoderou de algumas ilhas gregas. Mas os romanos impuseram aos sírios uma derrota definitiva.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2" y="824089"/>
            <a:ext cx="5531555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"Virará, então, o seu rosto para as fortalezas da sua própria terra; mas tropeçará, e cairá, e não será achado. Então, no seu lugar se levantará quem fará passar um exator de tributo pela glória do reino; mas, dentro de poucos dias, será quebrantado, e isto sem ira e sem batalha" (vs.19,20).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470619" y="824089"/>
            <a:ext cx="4931160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 dívidas de guerra, o rei do Norte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III, o Grande) tentou saquear um templo em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Elimaida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mas foi morto. Sucedeu-o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Seleuco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IV, que mandou saquear     o templo de Jerusalém    (o que não aconteceu).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Seleuco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acabou assassinado.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623085" y="1909823"/>
            <a:ext cx="5801127" cy="4585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NEM SEMPRE O SOFRIMENTO É FRUTO DO PECADO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judeus haviam sido conquistados pelos babilônios por causa dos seus pecados. Mas esse não seria o motivo das aflições que sofreriam sob os gregos.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03" y="2201404"/>
            <a:ext cx="4317357" cy="379317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72403" y="2201403"/>
            <a:ext cx="4317356" cy="37931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578734"/>
            <a:ext cx="11945073" cy="891251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623085" y="1909823"/>
            <a:ext cx="5801127" cy="4585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SEMPRE PODEMOS CONTAR COM DEUS EM NOSSOS SOFRIMENTOS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Independentemente dos motivos das aflições pelas quais passamos, podemos contar com o auxílio do Senhor, se nos voltarmos para ele de todo o coração.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03" y="2201404"/>
            <a:ext cx="4317357" cy="379317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72403" y="2201403"/>
            <a:ext cx="4317356" cy="37931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578734"/>
            <a:ext cx="11945073" cy="891251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623085" y="1666755"/>
            <a:ext cx="5801127" cy="5191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AS PALAVRAS DE DEUS SEMPRE SE CUMPREM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Tudo o que foi predito no capítulo 11 aconteceu. Para Daniel era Profecia; para nós, é História. Deus sabe o fim desde o começo. Ele vela sobre a sua Palavra para a cumprir. Devemos crer e estar preparados.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03" y="2201404"/>
            <a:ext cx="4317357" cy="379317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72403" y="2201403"/>
            <a:ext cx="4317356" cy="379317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578734"/>
            <a:ext cx="11945073" cy="891251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745431"/>
            <a:ext cx="1319213" cy="92741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35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14497" y="3064397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7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7" y="3732717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19638" y="4271058"/>
            <a:ext cx="4847104" cy="260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SURGIMENTO DE ANTÍOCO EPIFÂNIO</a:t>
            </a:r>
          </a:p>
          <a:p>
            <a:pPr algn="ctr"/>
            <a:endParaRPr lang="pt-BR" sz="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11.21-31)</a:t>
            </a:r>
            <a:endParaRPr lang="pt-B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757195" y="2377107"/>
            <a:ext cx="5937813" cy="4187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 capítulo 8 havia sido prevista a vinda de um "pequeno chifre" (o rei grego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Epifânio, que reinou entre 175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164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). No capítulo 11 é dito, em detalhes, como ele chegará ao poder, o que ele fará, e qual será o seu fim.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612390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 CAPÍTULO 11 NOS LEVA                                        DE VOLTA AO CAPÍTULO 8</a:t>
            </a:r>
            <a:endParaRPr lang="pt-B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619" y="1838534"/>
            <a:ext cx="1734267" cy="4675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7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3425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76445" y="263237"/>
            <a:ext cx="2291787" cy="2676734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368232" y="1428750"/>
            <a:ext cx="3861243" cy="1811377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563370" y="3886200"/>
            <a:ext cx="2665856" cy="2828925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>
            <a:endCxn id="7" idx="0"/>
          </p:cNvCxnSpPr>
          <p:nvPr/>
        </p:nvCxnSpPr>
        <p:spPr>
          <a:xfrm flipH="1">
            <a:off x="3896298" y="3224212"/>
            <a:ext cx="14288" cy="661988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5229226" y="5041919"/>
            <a:ext cx="3971924" cy="14288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7229475" y="2751157"/>
            <a:ext cx="1971675" cy="49193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9201150" y="2800350"/>
            <a:ext cx="0" cy="2255857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174558" y="514479"/>
            <a:ext cx="2095560" cy="4925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862806" y="6047786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PTOLOMEU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51073" y="1610400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LISÍMACO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508088" y="3482062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47" y="3624044"/>
            <a:ext cx="1003452" cy="10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7" y="3823258"/>
            <a:ext cx="635529" cy="6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17" y="3928278"/>
            <a:ext cx="371912" cy="3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26" y="3448723"/>
            <a:ext cx="1354094" cy="13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1386">
            <a:off x="3682709" y="4121336"/>
            <a:ext cx="1508639" cy="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IF Animado – Seta (Transparente) – GIF Mani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9238">
            <a:off x="3408858" y="3753419"/>
            <a:ext cx="1508639" cy="4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553875" y="3053964"/>
            <a:ext cx="2356413" cy="857311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416067" y="4511204"/>
            <a:ext cx="2356413" cy="85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0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5926667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"Eu, pois, no primeiro ano de Dario, medo, levantei-me para o animar e fortalecer. E agora te declararei a verdade: Eis que ainda se levantarão três reis na Pérsia, e o quarto será muito mais rico do que todos eles; e, tendo-se tornado forte por meio das suas riquezas, agitará todos contra o reino da Grécia" (vs.1,2).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865729" y="824089"/>
            <a:ext cx="4536049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Todos os reis da Pérsia são aqui simbolizados e resumidos em três. Um deles recebe destaque: Xerxes, o Grande (486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– 465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), que empreendeu uma grande expedição contra a Grécia.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6694312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"Depois, se levantará um rei poderoso, que reinará com grande domínio e fará o que lhe aprouver. Mas, estando ele em pé, o seu reino será quebrado e será repartido para os quatro ventos do céu; porém, não para os seus descendentes, nem tampouco segundo o poder com que reinou; porque o seu reino será arrancado e passará a outros que não eles" (vs.3,4).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633373" y="824089"/>
            <a:ext cx="3768405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Alexandre, o Grande, conquistou o Império Persa. Após a sua morte, o Império Grego foi repartido entre os seus quatro generais.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7213600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rei do Sul será forte, como também um dos seus príncipes; e este será mais do que ele, e reinará, e grande será o seu domínio. Mas, ao cabo de anos, eles se aliarão; e a filha do rei do Sul virá ao rei do Norte para fazer um tratado. Ela, porém, não conservará a força do seu braço; mas será ela entregue, e bem assim os que a tiverem trazido, e seu pai, e o que a fortalecia naqueles tempos" (vs.5,6).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152662" y="824089"/>
            <a:ext cx="3249116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do Egito (Ptolomeu II) tentou uma aliança com o rei da Síria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II), dando-lhe em casamento sua filha (Berenice), a qual foi assassinada.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7608711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"Mas, de um renovo das raízes dela, um se levantará em seu lugar, e virá ao exército, e entrará na fortaleza do rei do Norte, e operará contra eles, e prevalecerá. Também os seus deuses, juntamente com suas imagens de fundição, com os seus vasos preciosos de prata e ouro, ele os levará cativos para o Egito; e, por alguns anos, ele deixará de atacar ao rei do Norte. E entrará no reino do rei do Sul, mas voltará para sua terra" (vs.7-9).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547774" y="824089"/>
            <a:ext cx="2854004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egípcio Ptolomeu III atacou e saqueou a Síria, e, assim, vingou o assassinato de Berenice.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1" y="824089"/>
            <a:ext cx="7608711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"Mas seus filhos intervirão e reunirão uma multidão de grandes forças, a qual avançará e inundará, e passará adiante; e, voltando, levará a guerra até a sua fortaleza. Então, o rei do Sul se exasperará, e pelejará contra ele, contra o rei do Norte; este porá em campo grande multidão, e a multidão será entregue na mão daquele. E a multidão será levada, e o coração dele se exaltará; mas, ainda que derrube miríades, não prevalecerá" (vs.10-12).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547774" y="824089"/>
            <a:ext cx="2854004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guerras entre Selêucidas (Norte) e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tolomeus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(Sul) continuam. Destaque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para 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rei Selêucida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III, o Grande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699912" y="824089"/>
            <a:ext cx="6242756" cy="535287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"Porque o rei do Norte tornará e porá em campo uma multidão maior do que a primeira; e, ao cabo de tempos, isto é, de anos, avançará com grande exército e abundantes provisões. E, naqueles tempos, muitos se levantarão contra o rei do Sul; e os violentos dentre o teu povo se levantarão para cumprir a visão, mas eles cairão" (vs.13,14).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181819" y="824089"/>
            <a:ext cx="4219959" cy="53528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do Norte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III, o Grande) recompôs o seu exército e batalhou contra o rei do Sul (Ptolomeu V). Os egípcios sofreram graves perdas, devido, inclusive, a rebeliões internas e a judeus que apoiaram os sírios.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1313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Microsoft Tai Le</vt:lpstr>
      <vt:lpstr>Tema do Office</vt:lpstr>
      <vt:lpstr>34</vt:lpstr>
      <vt:lpstr>Apresentação do PowerPoint</vt:lpstr>
      <vt:lpstr>NORTE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</dc:title>
  <dc:creator>Marcelo</dc:creator>
  <cp:lastModifiedBy>Marcelo</cp:lastModifiedBy>
  <cp:revision>20</cp:revision>
  <dcterms:created xsi:type="dcterms:W3CDTF">2025-10-23T21:20:06Z</dcterms:created>
  <dcterms:modified xsi:type="dcterms:W3CDTF">2025-11-04T12:15:10Z</dcterms:modified>
</cp:coreProperties>
</file>