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3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9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7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4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0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1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8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1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5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6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DC9C-0FFB-4482-8A33-EE98A8B7FDB5}" type="datetimeFigureOut">
              <a:rPr lang="pt-BR" smtClean="0"/>
              <a:t>10/11/2025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6FEAC-F2FD-4EF4-B456-DC1E9ABFE6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45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35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9638" y="3591423"/>
            <a:ext cx="4757195" cy="32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SURGIMENTO DE ANTÍOCO EPIFÂNIO</a:t>
            </a:r>
          </a:p>
          <a:p>
            <a:pPr algn="ctr"/>
            <a:r>
              <a:rPr lang="pt-B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11.21-31)</a:t>
            </a:r>
            <a:endParaRPr lang="pt-BR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88020" y="2789499"/>
            <a:ext cx="7511970" cy="394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Jesus afirmou que antes da sua volta haverá uma grande perseguição. Assim como fez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Epifânio, o Anticristo se levantará contra os crentes fiéis. Precisamos saber que isso acontecerá, mas que a vitória final será do Senhor.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6028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APRENDENDO COM O LIVRO DE DANIEL</a:t>
            </a:r>
            <a:endParaRPr lang="pt-B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2070" y="2377487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88020" y="2789499"/>
            <a:ext cx="7427137" cy="394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O Novo Testamento afirma que, nos últimos tempos, muitos que se dizem cristãos apostatarão da fé. Isso aconteceu entre os judeus na época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segundo podemos observar, tem acontecido também nos nossos dias.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6028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APRENDENDO COM O LIVRO DE DANIEL</a:t>
            </a:r>
            <a:endParaRPr lang="pt-B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2070" y="2377487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6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88020" y="3078866"/>
            <a:ext cx="7292051" cy="3657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Nos dias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Epifânio, muitos judeus – apesar da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perseguição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da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apostasia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– permaneceram fiéis. E quanto a nós? Estamos prontos a pagar o preço da fidelidade por amor a Jesus?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6028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APRENDENDO COM O LIVRO DE DANIEL</a:t>
            </a:r>
            <a:endParaRPr lang="pt-B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2070" y="2377487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8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36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14497" y="3064397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19638" y="4271058"/>
            <a:ext cx="4847104" cy="260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FIM DE     ANTÍOCO EPIFÂNIO</a:t>
            </a:r>
          </a:p>
          <a:p>
            <a:pPr algn="ctr"/>
            <a:endParaRPr lang="pt-BR" sz="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11.32-45)</a:t>
            </a:r>
            <a:endParaRPr lang="pt-BR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76445" y="263237"/>
            <a:ext cx="2291787" cy="2676734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368232" y="1428750"/>
            <a:ext cx="3861243" cy="1811377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563370" y="3886200"/>
            <a:ext cx="2665856" cy="2828925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endCxn id="7" idx="0"/>
          </p:cNvCxnSpPr>
          <p:nvPr/>
        </p:nvCxnSpPr>
        <p:spPr>
          <a:xfrm flipH="1">
            <a:off x="3896298" y="3224212"/>
            <a:ext cx="14288" cy="6619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229226" y="5041919"/>
            <a:ext cx="3971924" cy="142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7229475" y="2751157"/>
            <a:ext cx="1971675" cy="49193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9201150" y="2800350"/>
            <a:ext cx="0" cy="2255857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74558" y="514479"/>
            <a:ext cx="2095560" cy="4925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862806" y="6047786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PTOLOMEU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51073" y="1610400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LISÍMACO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508088" y="3482062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47" y="3624044"/>
            <a:ext cx="1003452" cy="10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7" y="3823258"/>
            <a:ext cx="635529" cy="6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17" y="3928278"/>
            <a:ext cx="371912" cy="3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26" y="3448723"/>
            <a:ext cx="1354094" cy="13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1386">
            <a:off x="3682709" y="4121336"/>
            <a:ext cx="150863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9238">
            <a:off x="3408858" y="3753419"/>
            <a:ext cx="150863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553875" y="3053964"/>
            <a:ext cx="2356413" cy="857311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416067" y="4511204"/>
            <a:ext cx="2356413" cy="85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18400" y="0"/>
            <a:ext cx="50158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7792596" y="601884"/>
            <a:ext cx="4162833" cy="625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SURGIMENTO DE UM TERRÍVEL PERSEGUIDOR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guerras entre o Sul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Ptolomeus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no Egito) e o Norte (Selêucidas, na Síria) prepararam o terreno para a chegada de um terrível perseguidor: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166" y="129"/>
            <a:ext cx="25622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18400" y="0"/>
            <a:ext cx="50158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792596" y="601884"/>
            <a:ext cx="4162833" cy="625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QUEM FOI ANTÍOCO EPIFÂNIO?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grego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IV (conhecido como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Epifânio) governou entre 175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164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aC.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Tentou impor a religião grega aos judeus. Sacrificou um porco no templo de Jerusalém.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15" y="-416689"/>
            <a:ext cx="7574714" cy="76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6815886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"Depois, se levantará em seu lugar um homem vil, ao qual não tinham dado a majestade real; mas ele virá caladamente e tomará o reino, com lisonja. E as forças inundantes serão varridas de diante dele; e serão quebrantadas, como também o príncipe do pacto. E, depois de feita com ele a aliança, usará de engano; e subirá e se tornará forte com pouca gente" (vs.21-23).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754948" y="824089"/>
            <a:ext cx="3646830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se tornou rei suplantando Demétrio, filho de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Seleuco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IV. Por sua ordem, o sumo sacerdote,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Onias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III, foi deposto e assassinado.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5407378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"Virá também em tempo de segurança sobre os lugares mais férteis da província; e fará o que nunca fizeram seus pais, nem os pais de seus pais; espalhará entre eles a presa, os despojos e os bens; e maquinará os seus projetos contra as fortalezas, mas por certo tempo" (v.24).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346440" y="824089"/>
            <a:ext cx="5055338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Até então, os reis gregos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Ptolomeus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Selêucidas) haviam respeitado a religião dos judeus.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Epifânio, porém, tentou destruí-la. Ele queria impor a religião e os costumes gregos a todos os seus súditos. A princípio, sua tática foi distribuir vantagens aos seus simpatizantes.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0" y="824089"/>
            <a:ext cx="6502401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suscitará a sua força e a sua coragem contra o rei do Sul com um grande exército; e o rei do Sul sairá à guerra com um grande e mui poderoso exército, mas não subsistirá, pois maquinarão projetos contra ele. E os que comerem os seus manjares o quebrantarão; o exército dele será varrido por uma inundação, e cairão muitos transpassados" (vs.25,26).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441462" y="824089"/>
            <a:ext cx="3960316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voltou-se contra o Egito. O rei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Filométor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(filho de  Cleópatra) foi mal aconselhado e caiu em suas mãos.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entregou o Egito ao saque.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0" y="824089"/>
            <a:ext cx="6649157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"Também estes dois reis terão o coração atento para fazerem o mal, e assentados à mesma mesa falarão a mentira; esta, porém, não prosperará, porque ainda virá o fim no tempo determinado. Então, tornará para a sua terra com muitos bens; e o seu coração será contra o santo pacto; e fará o que lhe aprouver, e tornará para sua terra" (vs.27,28).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588218" y="824089"/>
            <a:ext cx="3813560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Depois de firmar um acordo com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Filométor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voltou para a Síria. No caminho, passou por Jerusalém, onde perpetrou uma série de atrocidades.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5791200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"No tempo determinado, voltará e entrará no Sul; mas não sucederá desta vez como na primeira. Porque virão contra ele navios de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Quitim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que lhe causarão tristeza; por isso, voltará, e se indignará contra o santo pacto, e fará como lhe aprouver. Voltará e atenderá aos que tiverem abandonado o santo pacto" (vs.29,30).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730262" y="824089"/>
            <a:ext cx="4671516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Dois anos mais tarde,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tornou a invadir o Egito. Mas navios chegaram de Roma e o obrigaram a retirar-se. Furioso, ele se dedicou ao intento de impor o paganismo aos judeus. Alguns judeus, apostatando, passaram para o seu lado.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3612445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estarão ao lado dele forças que profanarão o santuário, isto é, a fortaleza, e tirarão o holocausto contínuo, estabelecendo a abominação desoladora" (v.31).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51507" y="824089"/>
            <a:ext cx="6850271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chega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agora ao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cúmulo das suas maldades. Ele ergue, no templo de Jerusalém, um altar pagão sobre o altar dos sacrifícios. Esse altar é dedicado a Zeus e nele é sacrificado um porco. Esse triste episódio se torna conhecido como "a abominação da desolação" (ler 1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Macabeus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898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Microsoft Tai Le</vt:lpstr>
      <vt:lpstr>Tema do Office</vt:lpstr>
      <vt:lpstr>35</vt:lpstr>
      <vt:lpstr>NORTE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APRENDENDO COM O LIVRO DE DANIEL</vt:lpstr>
      <vt:lpstr>APRENDENDO COM O LIVRO DE DANIEL</vt:lpstr>
      <vt:lpstr>APRENDENDO COM O LIVRO DE DANIEL</vt:lpstr>
      <vt:lpstr>36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14</cp:revision>
  <dcterms:created xsi:type="dcterms:W3CDTF">2025-11-07T12:29:10Z</dcterms:created>
  <dcterms:modified xsi:type="dcterms:W3CDTF">2025-11-10T12:46:43Z</dcterms:modified>
</cp:coreProperties>
</file>