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2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7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8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4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5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3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3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1BE-C1FA-46BE-906E-86DE0A25DFA8}" type="datetimeFigureOut">
              <a:rPr lang="pt-BR" smtClean="0"/>
              <a:t>15/11/2025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642C-1A80-44F6-ADDC-5523404A04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9638" y="3591423"/>
            <a:ext cx="4757195" cy="328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 VOLTA DE CRISTO</a:t>
            </a:r>
          </a:p>
          <a:p>
            <a:pPr algn="ctr"/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12.1-3)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14497" y="3064397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19638" y="4283772"/>
            <a:ext cx="4847104" cy="2594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ATÉ QUE                        ELE VENHA!</a:t>
            </a:r>
          </a:p>
          <a:p>
            <a:pPr algn="ctr"/>
            <a:r>
              <a:rPr lang="pt-B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(Daniel 12.4-13)</a:t>
            </a:r>
            <a:endParaRPr lang="pt-B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CHEGA AO FIM FAZENDO UMA ALUSÃO AO FIM DOS TEMPOS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1395227" y="2916820"/>
            <a:ext cx="7392317" cy="4088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texto "dá um salto" da tribulação sob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para a grande tribulação e a ressurreição dos mortos.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Jesus faz a mesma coisa em seu sermão profético, saltando da destruição de Jerusalém em 70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para o fim do mundo (Mateus 24).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14" descr="http://cdn.superbook.cbn.com/sites/default/files/character_profile/static_shot/Profile_Static_Series_New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7441" y="1699673"/>
            <a:ext cx="1870199" cy="5041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3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1368379" y="2569580"/>
            <a:ext cx="7301955" cy="4435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arcanjo Miguel é apontado como o líder dos anjos que, sob as ordens de Deus, protegem os crentes fiéis.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crentes não serão livrados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tribulação, mas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tribulação.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crentes têm o seu nome escrito no Livro da Vida (ver Apocalipse 20.15,21.27).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8" name="Picture 4" descr="Hanging Angel Wings PNG Images | Vetores E Arquivos PSD | Download Grátis  Em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8376" flipH="1" flipV="1">
            <a:off x="8598411" y="2412552"/>
            <a:ext cx="2280332" cy="22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nging Angel Wings PNG Images | Vetores E Arquivos PSD | Download Grátis  Em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1796" flipH="1">
            <a:off x="9876867" y="2882299"/>
            <a:ext cx="2731019" cy="22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O POVO DE DEUS SERÁ GUARDADO         NA TRIBULAÇÃO (v.1)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4" name="Picture 2" descr="D:\Marcelo\Pictures\superbook\0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0561" y="1996480"/>
            <a:ext cx="3485996" cy="4791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0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1368379" y="2673752"/>
            <a:ext cx="6595003" cy="433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"Não vos admireis disso, porque vem a hora em que todos os que estão nos sepulcros ouvirão a sua voz e sairão; os que tiverem feito o bem, para a ressurreição da vida, e os que tiverem praticado o mal, para a ressurreição do juízo"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5.28,29).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AO FIM DA TRIBULAÇÃO JESUS VOLTARÁ   E OCORRERÁ A RESSURREIÇÃO (v.2)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14" descr="http://cdn.superbook.cbn.com/sites/default/files/character_profile/static_shot/Profile_Static_Series_New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2092" y="1886630"/>
            <a:ext cx="3364085" cy="497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2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993422" y="1828800"/>
            <a:ext cx="10024534" cy="451934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"O uso 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palavra 'muitos'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hebraico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é totalmente paralelo ao seu uso no português. O hebraico </a:t>
            </a:r>
            <a:r>
              <a:rPr lang="pt-BR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rabbim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'muitos', tende a significar 'todos'. A ênfase não está em 'muitos' em contraste com 'todos', mas antes no número dos envolvidos" (Joyce Baldwin).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91551" y="415636"/>
            <a:ext cx="11414626" cy="17743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1368379" y="2419110"/>
            <a:ext cx="7073713" cy="458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"Mandará o Filho do homem os seus anjos, e eles ajuntarão do seu reino todos os que servem de tropeço, e os que praticam a iniquidade, e lançá-los-ão na fornalha de fogo; ali haverá choro e ranger de dentes. Então os justos resplandecerão como o sol, no reino de seu Pai"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13.41-43).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91551" y="562503"/>
            <a:ext cx="11414626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3) OS SALVOS ESTARÃO PARA SEMPRE             COM O SENHOR (v.3)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89" y="1260528"/>
            <a:ext cx="6263652" cy="62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86137" y="1535289"/>
            <a:ext cx="11320040" cy="505947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A iniquidade aumentará e o amor esfriará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24.12)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2) A ciência se multiplicará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12.4)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3) Haverá sinais como fomes, epidemias, guerras e terremotos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Lc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21.10,11)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4) Muitos apostatarão da fé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Tm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4.1,2)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5) Surgirão falsos cristos e falsos profetas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24.11)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6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Surgirá o Anticristo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2.1-4)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7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Virá a grande tribulação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24.29)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8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O evangelho será pregado em todo o mundo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24.14)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1551" y="430886"/>
            <a:ext cx="11414626" cy="101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COMO SERÁ O FIM DO MUNDO</a:t>
            </a:r>
            <a:endParaRPr lang="pt-B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CC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86137" y="1546578"/>
            <a:ext cx="11320040" cy="52158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9) O arcanjo tocará a sua trombeta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4.16)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10) Jesus virá sobre as nuvens do céu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24.30)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11) Os mortos ressuscitarão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4.13-16)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12) Os vivos serão transformados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15.51,52)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13) Os salvos serão arrebatados pelos anjos e levados até Jesus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24.31; 1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4.17)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14) Haverá o juízo final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20.11-14)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15) Os perdidos serão lançados no lago de fogo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20.15)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16) Os salvos irão para o Novo Céu e Nova Terra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Ap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21,22)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1551" y="430886"/>
            <a:ext cx="11414626" cy="1019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COMO SERÁ O FIM DO MUNDO</a:t>
            </a:r>
            <a:endParaRPr lang="pt-B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CC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24952" y="2627454"/>
            <a:ext cx="5576088" cy="396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ensina que: 1) Passaremos por tribulações antes que tudo termine; 2) Jesus está conosco todos os dias e nos guarda; 3) a volta do Senhor e a vitória da igreja são certas.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2" y="505970"/>
            <a:ext cx="5299473" cy="586010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831785" y="562503"/>
            <a:ext cx="5974392" cy="1613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619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Microsoft Tai Le</vt:lpstr>
      <vt:lpstr>Tema do Office</vt:lpstr>
      <vt:lpstr>37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</dc:title>
  <dc:creator>Marcelo</dc:creator>
  <cp:lastModifiedBy>Marcelo</cp:lastModifiedBy>
  <cp:revision>15</cp:revision>
  <dcterms:created xsi:type="dcterms:W3CDTF">2025-11-15T12:14:41Z</dcterms:created>
  <dcterms:modified xsi:type="dcterms:W3CDTF">2025-11-15T14:59:30Z</dcterms:modified>
</cp:coreProperties>
</file>