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660"/>
  </p:normalViewPr>
  <p:slideViewPr>
    <p:cSldViewPr snapToGrid="0">
      <p:cViewPr varScale="1">
        <p:scale>
          <a:sx n="83" d="100"/>
          <a:sy n="83" d="100"/>
        </p:scale>
        <p:origin x="3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781C-4AA4-4089-9185-FADD8FDA18AB}" type="datetimeFigureOut">
              <a:rPr lang="pt-BR" smtClean="0"/>
              <a:t>01/12/2025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A8D-8E86-4F41-AC31-FE9895EE9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8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781C-4AA4-4089-9185-FADD8FDA18AB}" type="datetimeFigureOut">
              <a:rPr lang="pt-BR" smtClean="0"/>
              <a:t>01/12/2025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A8D-8E86-4F41-AC31-FE9895EE9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07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781C-4AA4-4089-9185-FADD8FDA18AB}" type="datetimeFigureOut">
              <a:rPr lang="pt-BR" smtClean="0"/>
              <a:t>01/12/2025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A8D-8E86-4F41-AC31-FE9895EE9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7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781C-4AA4-4089-9185-FADD8FDA18AB}" type="datetimeFigureOut">
              <a:rPr lang="pt-BR" smtClean="0"/>
              <a:t>01/12/2025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A8D-8E86-4F41-AC31-FE9895EE9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781C-4AA4-4089-9185-FADD8FDA18AB}" type="datetimeFigureOut">
              <a:rPr lang="pt-BR" smtClean="0"/>
              <a:t>01/12/2025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A8D-8E86-4F41-AC31-FE9895EE9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22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781C-4AA4-4089-9185-FADD8FDA18AB}" type="datetimeFigureOut">
              <a:rPr lang="pt-BR" smtClean="0"/>
              <a:t>01/12/2025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A8D-8E86-4F41-AC31-FE9895EE9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78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781C-4AA4-4089-9185-FADD8FDA18AB}" type="datetimeFigureOut">
              <a:rPr lang="pt-BR" smtClean="0"/>
              <a:t>01/12/2025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A8D-8E86-4F41-AC31-FE9895EE9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01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781C-4AA4-4089-9185-FADD8FDA18AB}" type="datetimeFigureOut">
              <a:rPr lang="pt-BR" smtClean="0"/>
              <a:t>01/12/2025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A8D-8E86-4F41-AC31-FE9895EE9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84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781C-4AA4-4089-9185-FADD8FDA18AB}" type="datetimeFigureOut">
              <a:rPr lang="pt-BR" smtClean="0"/>
              <a:t>01/12/2025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A8D-8E86-4F41-AC31-FE9895EE9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2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781C-4AA4-4089-9185-FADD8FDA18AB}" type="datetimeFigureOut">
              <a:rPr lang="pt-BR" smtClean="0"/>
              <a:t>01/12/2025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A8D-8E86-4F41-AC31-FE9895EE9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10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781C-4AA4-4089-9185-FADD8FDA18AB}" type="datetimeFigureOut">
              <a:rPr lang="pt-BR" smtClean="0"/>
              <a:t>01/12/2025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A8D-8E86-4F41-AC31-FE9895EE9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46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781C-4AA4-4089-9185-FADD8FDA18AB}" type="datetimeFigureOut">
              <a:rPr lang="pt-BR" smtClean="0"/>
              <a:t>01/12/2025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F4A8D-8E86-4F41-AC31-FE9895EE9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30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47794" y="296973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38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19638" y="3591423"/>
            <a:ext cx="4676453" cy="3286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icrosoft Tai Le" panose="020B0502040204020203" pitchFamily="34" charset="0"/>
                <a:cs typeface="Microsoft Tai Le" panose="020B0502040204020203" pitchFamily="34" charset="0"/>
              </a:rPr>
              <a:t>ATÉ QUE ELE VENHA</a:t>
            </a:r>
          </a:p>
          <a:p>
            <a:pPr algn="ctr"/>
            <a:r>
              <a:rPr lang="pt-BR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icrosoft Tai Le" panose="020B0502040204020203" pitchFamily="34" charset="0"/>
                <a:cs typeface="Microsoft Tai Le" panose="020B0502040204020203" pitchFamily="34" charset="0"/>
              </a:rPr>
              <a:t>(Daniel 12.4-13)</a:t>
            </a:r>
            <a:endParaRPr lang="pt-BR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95" y="3188072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51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391551" y="562503"/>
            <a:ext cx="11414626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4688830" y="3287209"/>
            <a:ext cx="6875362" cy="3454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Como Daniel deveria conduzir a sua vida até que o fim chegasse?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Como devemos conduzir nossas vidas até que Cristo volte?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5666" y="415636"/>
            <a:ext cx="11528385" cy="1760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icrosoft Tai Le" panose="020B0502040204020203" pitchFamily="34" charset="0"/>
                <a:cs typeface="Microsoft Tai Le" panose="020B0502040204020203" pitchFamily="34" charset="0"/>
              </a:rPr>
              <a:t>CHEGAMOS AO FIM DO LIVRO DE DANIEL!</a:t>
            </a:r>
          </a:p>
        </p:txBody>
      </p:sp>
      <p:pic>
        <p:nvPicPr>
          <p:cNvPr id="10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-97169" y="3573943"/>
            <a:ext cx="3313303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6" y="4667147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Stone PNGs para download gratui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89" y="4683369"/>
            <a:ext cx="431786" cy="22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14" descr="http://cdn.superbook.cbn.com/sites/default/files/character_profile/static_shot/Profile_Static_Series_New_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154438" y="1699673"/>
            <a:ext cx="1705552" cy="5041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333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391551" y="562503"/>
            <a:ext cx="11414626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4688830" y="2347705"/>
            <a:ext cx="6875362" cy="4773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V. 4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profecia deveria ser cerrada e selada, porque dizia respeito ao tempo do fim –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um tempo que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certamente chegaria.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Um dos sinais da chegada do tempo do fim seria a multiplicação da ciência.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5666" y="415636"/>
            <a:ext cx="11528385" cy="1760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icrosoft Tai Le" panose="020B0502040204020203" pitchFamily="34" charset="0"/>
                <a:cs typeface="Microsoft Tai Le" panose="020B0502040204020203" pitchFamily="34" charset="0"/>
              </a:rPr>
              <a:t>1) DANIEL DEVERIA TER A CERTEZA DE QUE AQUELAS COISAS SE CUMPRIRIAM</a:t>
            </a:r>
          </a:p>
        </p:txBody>
      </p:sp>
      <p:pic>
        <p:nvPicPr>
          <p:cNvPr id="10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-97169" y="3573943"/>
            <a:ext cx="3313303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6" y="4667147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Stone PNGs para download gratui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89" y="4683369"/>
            <a:ext cx="431786" cy="22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14" descr="http://cdn.superbook.cbn.com/sites/default/files/character_profile/static_shot/Profile_Static_Series_New_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154438" y="1699673"/>
            <a:ext cx="1705552" cy="5041958"/>
          </a:xfrm>
          <a:prstGeom prst="rect">
            <a:avLst/>
          </a:prstGeom>
          <a:noFill/>
        </p:spPr>
      </p:pic>
      <p:pic>
        <p:nvPicPr>
          <p:cNvPr id="15" name="Picture 2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58154" flipH="1">
            <a:off x="4169562" y="2346181"/>
            <a:ext cx="569609" cy="49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53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391551" y="562503"/>
            <a:ext cx="11414626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4688830" y="2743200"/>
            <a:ext cx="6538613" cy="399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Vs. 5-7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perseguição duraria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"um tempo, dois tempos e metade de um tempo"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– ou seja, três e meio: um número que simboliza tribulação intensa, mas passageira (ver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Dn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7.25).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5666" y="415636"/>
            <a:ext cx="11528385" cy="1760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icrosoft Tai Le" panose="020B0502040204020203" pitchFamily="34" charset="0"/>
                <a:cs typeface="Microsoft Tai Le" panose="020B0502040204020203" pitchFamily="34" charset="0"/>
              </a:rPr>
              <a:t>2</a:t>
            </a:r>
            <a:r>
              <a:rPr lang="pt-BR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icrosoft Tai Le" panose="020B0502040204020203" pitchFamily="34" charset="0"/>
                <a:cs typeface="Microsoft Tai Le" panose="020B0502040204020203" pitchFamily="34" charset="0"/>
              </a:rPr>
              <a:t>) DANIEL DEVERIA SABER QUE O TEMPO DA TRIBULAÇÃO SERIA LIMITADO</a:t>
            </a:r>
          </a:p>
        </p:txBody>
      </p:sp>
      <p:pic>
        <p:nvPicPr>
          <p:cNvPr id="10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-97169" y="3573943"/>
            <a:ext cx="3313303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6" y="4667147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Stone PNGs para download gratui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89" y="4683369"/>
            <a:ext cx="431786" cy="22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14" descr="http://cdn.superbook.cbn.com/sites/default/files/character_profile/static_shot/Profile_Static_Series_New_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154438" y="1699673"/>
            <a:ext cx="1705552" cy="5041958"/>
          </a:xfrm>
          <a:prstGeom prst="rect">
            <a:avLst/>
          </a:prstGeom>
          <a:noFill/>
        </p:spPr>
      </p:pic>
      <p:pic>
        <p:nvPicPr>
          <p:cNvPr id="15" name="Picture 2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58154" flipH="1">
            <a:off x="4169563" y="2741676"/>
            <a:ext cx="569609" cy="49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3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391551" y="562503"/>
            <a:ext cx="11414626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4688830" y="2743199"/>
            <a:ext cx="6538613" cy="4261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Vs. </a:t>
            </a:r>
            <a:r>
              <a:rPr lang="pt-BR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8</a:t>
            </a:r>
            <a:r>
              <a:rPr lang="pt-BR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,9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profeta quis conhecer mais detalhes, mas o anjo lembrou-o de que a profecia estava cerrada e selada. Deus nos mostra aquilo que devemos saber no tempo em que devemos saber...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5666" y="415636"/>
            <a:ext cx="11528385" cy="1760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icrosoft Tai Le" panose="020B0502040204020203" pitchFamily="34" charset="0"/>
                <a:cs typeface="Microsoft Tai Le" panose="020B0502040204020203" pitchFamily="34" charset="0"/>
              </a:rPr>
              <a:t>3) DANIEL DEVERIA SABER QUE SÓ          "O TEMPO" REVELARIA "OS TEMPOS"</a:t>
            </a:r>
          </a:p>
        </p:txBody>
      </p:sp>
      <p:pic>
        <p:nvPicPr>
          <p:cNvPr id="10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-97169" y="3573943"/>
            <a:ext cx="3313303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6" y="4667147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Stone PNGs para download gratui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89" y="4683369"/>
            <a:ext cx="431786" cy="22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14" descr="http://cdn.superbook.cbn.com/sites/default/files/character_profile/static_shot/Profile_Static_Series_New_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154438" y="1699673"/>
            <a:ext cx="1705552" cy="5041958"/>
          </a:xfrm>
          <a:prstGeom prst="rect">
            <a:avLst/>
          </a:prstGeom>
          <a:noFill/>
        </p:spPr>
      </p:pic>
      <p:pic>
        <p:nvPicPr>
          <p:cNvPr id="15" name="Picture 2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58154" flipH="1">
            <a:off x="4169563" y="2741676"/>
            <a:ext cx="569609" cy="49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391551" y="562503"/>
            <a:ext cx="11414626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4688830" y="2349662"/>
            <a:ext cx="6538613" cy="4771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V. 10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Até o fim, alguns insistiriam na justiça, e outros, na maldade.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"Quem é injusto, faça injustiça ainda; e quem está sujo, suje-se ainda; e quem é justo, faça justiça ainda; e quem é santo, santifique-se ainda" (</a:t>
            </a:r>
            <a:r>
              <a:rPr lang="pt-BR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Ap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22.11).</a:t>
            </a:r>
            <a:endParaRPr lang="pt-B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5666" y="415636"/>
            <a:ext cx="11528385" cy="1760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icrosoft Tai Le" panose="020B0502040204020203" pitchFamily="34" charset="0"/>
                <a:cs typeface="Microsoft Tai Le" panose="020B0502040204020203" pitchFamily="34" charset="0"/>
              </a:rPr>
              <a:t>4</a:t>
            </a:r>
            <a:r>
              <a:rPr lang="pt-BR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icrosoft Tai Le" panose="020B0502040204020203" pitchFamily="34" charset="0"/>
                <a:cs typeface="Microsoft Tai Le" panose="020B0502040204020203" pitchFamily="34" charset="0"/>
              </a:rPr>
              <a:t>) DANIEL DEVERIA LEMBRAR QUE OS HOMENS ESCOLHEM O SEU DESTINO</a:t>
            </a:r>
          </a:p>
        </p:txBody>
      </p:sp>
      <p:pic>
        <p:nvPicPr>
          <p:cNvPr id="10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-97169" y="3573943"/>
            <a:ext cx="3313303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6" y="4667147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Stone PNGs para download gratui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89" y="4683369"/>
            <a:ext cx="431786" cy="22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14" descr="http://cdn.superbook.cbn.com/sites/default/files/character_profile/static_shot/Profile_Static_Series_New_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154438" y="1699673"/>
            <a:ext cx="1705552" cy="5041958"/>
          </a:xfrm>
          <a:prstGeom prst="rect">
            <a:avLst/>
          </a:prstGeom>
          <a:noFill/>
        </p:spPr>
      </p:pic>
      <p:pic>
        <p:nvPicPr>
          <p:cNvPr id="15" name="Picture 2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58154" flipH="1">
            <a:off x="4169562" y="2304787"/>
            <a:ext cx="569609" cy="49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391551" y="562503"/>
            <a:ext cx="11414626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4688830" y="2349662"/>
            <a:ext cx="6538613" cy="4771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Vs. 11,12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1.290 dias: tempo desde o início da perseguição até a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reconsagração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do templo de Jerusalém.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1.335 dias: tempo desde o início da perseguição até a morte de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5666" y="415636"/>
            <a:ext cx="11528385" cy="1760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icrosoft Tai Le" panose="020B0502040204020203" pitchFamily="34" charset="0"/>
                <a:cs typeface="Microsoft Tai Le" panose="020B0502040204020203" pitchFamily="34" charset="0"/>
              </a:rPr>
              <a:t>5) DANIEL DEVERIA SABER QUE OS  ÍMPIOS SERIAM DERROTADOS</a:t>
            </a:r>
          </a:p>
        </p:txBody>
      </p:sp>
      <p:pic>
        <p:nvPicPr>
          <p:cNvPr id="10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-97169" y="3573943"/>
            <a:ext cx="3313303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6" y="4667147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Stone PNGs para download gratui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89" y="4683369"/>
            <a:ext cx="431786" cy="22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14" descr="http://cdn.superbook.cbn.com/sites/default/files/character_profile/static_shot/Profile_Static_Series_New_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154438" y="1699673"/>
            <a:ext cx="1705552" cy="5041958"/>
          </a:xfrm>
          <a:prstGeom prst="rect">
            <a:avLst/>
          </a:prstGeom>
          <a:noFill/>
        </p:spPr>
      </p:pic>
      <p:pic>
        <p:nvPicPr>
          <p:cNvPr id="15" name="Picture 2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58154" flipH="1">
            <a:off x="4169562" y="2304787"/>
            <a:ext cx="569609" cy="49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4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391551" y="562503"/>
            <a:ext cx="11414626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4688830" y="2626833"/>
            <a:ext cx="6538613" cy="4378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V. 13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"Pois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descansarás"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: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morreria e iria para a presença do Senhor.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 estarás no teu quinhão ao fim dos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dias"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: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receberia o seu galardão quando ressuscitasse.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5666" y="415636"/>
            <a:ext cx="11528385" cy="1760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icrosoft Tai Le" panose="020B0502040204020203" pitchFamily="34" charset="0"/>
                <a:cs typeface="Microsoft Tai Le" panose="020B0502040204020203" pitchFamily="34" charset="0"/>
              </a:rPr>
              <a:t>6</a:t>
            </a:r>
            <a:r>
              <a:rPr lang="pt-BR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icrosoft Tai Le" panose="020B0502040204020203" pitchFamily="34" charset="0"/>
                <a:cs typeface="Microsoft Tai Le" panose="020B0502040204020203" pitchFamily="34" charset="0"/>
              </a:rPr>
              <a:t>) DANIEL DEVERIA SABER QUE OS SALVOS SERIAM RECOMPENSADOS</a:t>
            </a:r>
          </a:p>
        </p:txBody>
      </p:sp>
      <p:pic>
        <p:nvPicPr>
          <p:cNvPr id="10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-97169" y="3573943"/>
            <a:ext cx="3313303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6" y="4667147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Stone PNGs para download gratui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89" y="4683369"/>
            <a:ext cx="431786" cy="22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14" descr="http://cdn.superbook.cbn.com/sites/default/files/character_profile/static_shot/Profile_Static_Series_New_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154438" y="1699673"/>
            <a:ext cx="1705552" cy="5041958"/>
          </a:xfrm>
          <a:prstGeom prst="rect">
            <a:avLst/>
          </a:prstGeom>
          <a:noFill/>
        </p:spPr>
      </p:pic>
      <p:pic>
        <p:nvPicPr>
          <p:cNvPr id="15" name="Picture 2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58154" flipH="1">
            <a:off x="4169562" y="2568022"/>
            <a:ext cx="569609" cy="49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12" y="1319802"/>
            <a:ext cx="4918680" cy="4097149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83101" y="436856"/>
            <a:ext cx="4567477" cy="1993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icrosoft Tai Le" panose="020B0502040204020203" pitchFamily="34" charset="0"/>
                <a:cs typeface="Microsoft Tai Le" panose="020B0502040204020203" pitchFamily="34" charset="0"/>
              </a:rPr>
              <a:t>VAMOS TODOS VIVER COMO</a:t>
            </a:r>
            <a:endParaRPr lang="pt-BR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28325" y="3486785"/>
            <a:ext cx="4676453" cy="3286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icrosoft Tai Le" panose="020B0502040204020203" pitchFamily="34" charset="0"/>
                <a:cs typeface="Microsoft Tai Le" panose="020B0502040204020203" pitchFamily="34" charset="0"/>
              </a:rPr>
              <a:t>ATÉ QUE JESUS VENHA E TODAS AS PROFECIAS SE CUMPRAM!</a:t>
            </a:r>
            <a:endParaRPr lang="pt-BR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7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378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Microsoft Tai Le</vt:lpstr>
      <vt:lpstr>Tema do Office</vt:lpstr>
      <vt:lpstr>38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10</cp:revision>
  <dcterms:created xsi:type="dcterms:W3CDTF">2025-11-27T19:40:23Z</dcterms:created>
  <dcterms:modified xsi:type="dcterms:W3CDTF">2025-12-01T13:25:08Z</dcterms:modified>
</cp:coreProperties>
</file>